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89" r:id="rId3"/>
    <p:sldId id="287" r:id="rId4"/>
    <p:sldId id="288" r:id="rId5"/>
    <p:sldId id="286" r:id="rId6"/>
    <p:sldId id="257" r:id="rId7"/>
    <p:sldId id="258" r:id="rId8"/>
    <p:sldId id="29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B6B64-7BB1-42A7-94A1-938376C9DEAF}" type="doc">
      <dgm:prSet loTypeId="urn:microsoft.com/office/officeart/2005/8/layout/pyramid2" loCatId="list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ECD54C54-734E-4156-9618-0DDF42C1FA40}">
      <dgm:prSet custT="1"/>
      <dgm:spPr/>
      <dgm:t>
        <a:bodyPr/>
        <a:lstStyle/>
        <a:p>
          <a:r>
            <a:rPr lang="vi-VN" sz="1400" b="1" dirty="0" err="1"/>
            <a:t>Xác</a:t>
          </a:r>
          <a:r>
            <a:rPr lang="vi-VN" sz="1400" b="1" dirty="0"/>
            <a:t> </a:t>
          </a:r>
          <a:r>
            <a:rPr lang="vi-VN" sz="1400" b="1" dirty="0" err="1"/>
            <a:t>định</a:t>
          </a:r>
          <a:r>
            <a:rPr lang="vi-VN" sz="1400" b="1" dirty="0"/>
            <a:t> </a:t>
          </a:r>
          <a:r>
            <a:rPr lang="vi-VN" sz="1400" b="1" dirty="0" err="1"/>
            <a:t>được</a:t>
          </a:r>
          <a:r>
            <a:rPr lang="vi-VN" sz="1400" b="1" dirty="0"/>
            <a:t> phương </a:t>
          </a:r>
          <a:r>
            <a:rPr lang="vi-VN" sz="1400" b="1" dirty="0" err="1"/>
            <a:t>hướng</a:t>
          </a:r>
          <a:r>
            <a:rPr lang="vi-VN" sz="1400" b="1" dirty="0"/>
            <a:t>, </a:t>
          </a:r>
          <a:r>
            <a:rPr lang="vi-VN" sz="1400" b="1" dirty="0" err="1"/>
            <a:t>vị</a:t>
          </a:r>
          <a:r>
            <a:rPr lang="vi-VN" sz="1400" b="1" dirty="0"/>
            <a:t> </a:t>
          </a:r>
          <a:r>
            <a:rPr lang="vi-VN" sz="1400" b="1" dirty="0" err="1"/>
            <a:t>trí</a:t>
          </a:r>
          <a:r>
            <a:rPr lang="vi-VN" sz="1400" b="1" dirty="0"/>
            <a:t>, </a:t>
          </a:r>
          <a:r>
            <a:rPr lang="vi-VN" sz="1400" b="1" dirty="0" err="1"/>
            <a:t>giới</a:t>
          </a:r>
          <a:r>
            <a:rPr lang="vi-VN" sz="1400" b="1" dirty="0"/>
            <a:t> </a:t>
          </a:r>
          <a:r>
            <a:rPr lang="vi-VN" sz="1400" b="1" dirty="0" err="1"/>
            <a:t>hạn</a:t>
          </a:r>
          <a:r>
            <a:rPr lang="vi-VN" sz="1400" b="1" dirty="0"/>
            <a:t> </a:t>
          </a:r>
          <a:r>
            <a:rPr lang="vi-VN" sz="1400" b="1" dirty="0" err="1"/>
            <a:t>của</a:t>
          </a:r>
          <a:r>
            <a:rPr lang="vi-VN" sz="1400" b="1" dirty="0"/>
            <a:t> </a:t>
          </a:r>
          <a:r>
            <a:rPr lang="vi-VN" sz="1400" b="1" dirty="0" err="1"/>
            <a:t>các</a:t>
          </a:r>
          <a:r>
            <a:rPr lang="vi-VN" sz="1400" b="1" dirty="0"/>
            <a:t> </a:t>
          </a:r>
          <a:r>
            <a:rPr lang="vi-VN" sz="1400" b="1" dirty="0" err="1"/>
            <a:t>đối</a:t>
          </a:r>
          <a:r>
            <a:rPr lang="vi-VN" sz="1400" b="1" dirty="0"/>
            <a:t> </a:t>
          </a:r>
          <a:r>
            <a:rPr lang="vi-VN" sz="1400" b="1" dirty="0" err="1"/>
            <a:t>tượng</a:t>
          </a:r>
          <a:r>
            <a:rPr lang="vi-VN" sz="1400" b="1" dirty="0"/>
            <a:t> </a:t>
          </a:r>
          <a:r>
            <a:rPr lang="vi-VN" sz="1400" b="1" dirty="0" err="1"/>
            <a:t>tự</a:t>
          </a:r>
          <a:r>
            <a:rPr lang="vi-VN" sz="1400" b="1" dirty="0"/>
            <a:t> nhiên trên </a:t>
          </a:r>
          <a:r>
            <a:rPr lang="vi-VN" sz="1400" b="1" dirty="0" err="1"/>
            <a:t>bản</a:t>
          </a:r>
          <a:r>
            <a:rPr lang="vi-VN" sz="1400" b="1" dirty="0"/>
            <a:t> </a:t>
          </a:r>
          <a:r>
            <a:rPr lang="vi-VN" sz="1400" b="1" dirty="0" err="1"/>
            <a:t>đồ</a:t>
          </a:r>
          <a:endParaRPr lang="en-US" sz="1400" dirty="0"/>
        </a:p>
      </dgm:t>
    </dgm:pt>
    <dgm:pt modelId="{5BF568A5-9349-4C8D-BB4E-439278E32DD2}" type="parTrans" cxnId="{04AB50A0-D3BE-4641-B9CB-60007C15B9CD}">
      <dgm:prSet/>
      <dgm:spPr/>
      <dgm:t>
        <a:bodyPr/>
        <a:lstStyle/>
        <a:p>
          <a:endParaRPr lang="vi-VN"/>
        </a:p>
      </dgm:t>
    </dgm:pt>
    <dgm:pt modelId="{611FE2E0-BE1A-4FB3-9E5A-995E960C0D72}" type="sibTrans" cxnId="{04AB50A0-D3BE-4641-B9CB-60007C15B9CD}">
      <dgm:prSet/>
      <dgm:spPr/>
      <dgm:t>
        <a:bodyPr/>
        <a:lstStyle/>
        <a:p>
          <a:endParaRPr lang="vi-VN"/>
        </a:p>
      </dgm:t>
    </dgm:pt>
    <dgm:pt modelId="{BD97BA8D-B831-475D-8C70-F4798E6A8C62}">
      <dgm:prSet custT="1"/>
      <dgm:spPr/>
      <dgm:t>
        <a:bodyPr/>
        <a:lstStyle/>
        <a:p>
          <a:r>
            <a:rPr lang="vi-VN" sz="1400" b="1" dirty="0">
              <a:solidFill>
                <a:srgbClr val="002060"/>
              </a:solidFill>
            </a:rPr>
            <a:t>Mô </a:t>
          </a:r>
          <a:r>
            <a:rPr lang="vi-VN" sz="1400" b="1" dirty="0" err="1">
              <a:solidFill>
                <a:srgbClr val="002060"/>
              </a:solidFill>
            </a:rPr>
            <a:t>tả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được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đặc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điểm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về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sự</a:t>
          </a:r>
          <a:r>
            <a:rPr lang="vi-VN" sz="1400" b="1" dirty="0">
              <a:solidFill>
                <a:srgbClr val="002060"/>
              </a:solidFill>
            </a:rPr>
            <a:t> phân </a:t>
          </a:r>
          <a:r>
            <a:rPr lang="vi-VN" sz="1400" b="1" dirty="0" err="1">
              <a:solidFill>
                <a:srgbClr val="002060"/>
              </a:solidFill>
            </a:rPr>
            <a:t>bố</a:t>
          </a:r>
          <a:r>
            <a:rPr lang="vi-VN" sz="1400" b="1" dirty="0">
              <a:solidFill>
                <a:srgbClr val="002060"/>
              </a:solidFill>
            </a:rPr>
            <a:t>, quy mô, </a:t>
          </a:r>
          <a:r>
            <a:rPr lang="vi-VN" sz="1400" b="1" dirty="0" err="1">
              <a:solidFill>
                <a:srgbClr val="002060"/>
              </a:solidFill>
            </a:rPr>
            <a:t>tính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chất</a:t>
          </a:r>
          <a:r>
            <a:rPr lang="vi-VN" sz="1400" b="1" dirty="0">
              <a:solidFill>
                <a:srgbClr val="002060"/>
              </a:solidFill>
            </a:rPr>
            <a:t>, </a:t>
          </a:r>
          <a:r>
            <a:rPr lang="vi-VN" sz="1400" b="1" dirty="0" err="1">
              <a:solidFill>
                <a:srgbClr val="002060"/>
              </a:solidFill>
            </a:rPr>
            <a:t>cấu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trúc</a:t>
          </a:r>
          <a:r>
            <a:rPr lang="vi-VN" sz="1400" b="1" dirty="0">
              <a:solidFill>
                <a:srgbClr val="002060"/>
              </a:solidFill>
            </a:rPr>
            <a:t>,  </a:t>
          </a:r>
          <a:r>
            <a:rPr lang="vi-VN" sz="1400" b="1" dirty="0" err="1">
              <a:solidFill>
                <a:srgbClr val="002060"/>
              </a:solidFill>
            </a:rPr>
            <a:t>động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lực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của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các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đối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tượng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tự</a:t>
          </a:r>
          <a:r>
            <a:rPr lang="vi-VN" sz="1400" b="1" dirty="0">
              <a:solidFill>
                <a:srgbClr val="002060"/>
              </a:solidFill>
            </a:rPr>
            <a:t> nhiên </a:t>
          </a:r>
          <a:r>
            <a:rPr lang="vi-VN" sz="1400" b="1" dirty="0" err="1">
              <a:solidFill>
                <a:srgbClr val="002060"/>
              </a:solidFill>
            </a:rPr>
            <a:t>được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thể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hiện</a:t>
          </a:r>
          <a:r>
            <a:rPr lang="vi-VN" sz="1400" b="1" dirty="0">
              <a:solidFill>
                <a:srgbClr val="002060"/>
              </a:solidFill>
            </a:rPr>
            <a:t> trên </a:t>
          </a:r>
          <a:r>
            <a:rPr lang="vi-VN" sz="1400" b="1" dirty="0" err="1">
              <a:solidFill>
                <a:srgbClr val="002060"/>
              </a:solidFill>
            </a:rPr>
            <a:t>bản</a:t>
          </a:r>
          <a:r>
            <a:rPr lang="vi-VN" sz="1400" b="1" dirty="0">
              <a:solidFill>
                <a:srgbClr val="002060"/>
              </a:solidFill>
            </a:rPr>
            <a:t> </a:t>
          </a:r>
          <a:r>
            <a:rPr lang="vi-VN" sz="1400" b="1" dirty="0" err="1">
              <a:solidFill>
                <a:srgbClr val="002060"/>
              </a:solidFill>
            </a:rPr>
            <a:t>đồ</a:t>
          </a:r>
          <a:endParaRPr lang="en-US" sz="1400" dirty="0">
            <a:solidFill>
              <a:srgbClr val="002060"/>
            </a:solidFill>
          </a:endParaRPr>
        </a:p>
      </dgm:t>
    </dgm:pt>
    <dgm:pt modelId="{709BAC0F-32B5-4830-BF58-72F0A7B64F2F}" type="parTrans" cxnId="{444EA43A-EBB3-404C-85B8-9DCFD9899D8A}">
      <dgm:prSet/>
      <dgm:spPr/>
      <dgm:t>
        <a:bodyPr/>
        <a:lstStyle/>
        <a:p>
          <a:endParaRPr lang="vi-VN"/>
        </a:p>
      </dgm:t>
    </dgm:pt>
    <dgm:pt modelId="{FB84F743-D770-4802-8B47-671CDF5EB16B}" type="sibTrans" cxnId="{444EA43A-EBB3-404C-85B8-9DCFD9899D8A}">
      <dgm:prSet/>
      <dgm:spPr/>
      <dgm:t>
        <a:bodyPr/>
        <a:lstStyle/>
        <a:p>
          <a:endParaRPr lang="vi-VN"/>
        </a:p>
      </dgm:t>
    </dgm:pt>
    <dgm:pt modelId="{418DC4FF-708E-4E27-A8A7-B794082D8F2A}">
      <dgm:prSet custT="1"/>
      <dgm:spPr/>
      <dgm:t>
        <a:bodyPr/>
        <a:lstStyle/>
        <a:p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So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sánh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được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sự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giống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nhau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và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khác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nhau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về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đặc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điểm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tự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nhiên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của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hai khu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vực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 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được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thể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hiện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trên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bản</a:t>
          </a:r>
          <a:r>
            <a:rPr lang="vi-VN" sz="1400" b="1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vi-VN" sz="1400" b="1" dirty="0" err="1">
              <a:solidFill>
                <a:schemeClr val="accent6">
                  <a:lumMod val="75000"/>
                </a:schemeClr>
              </a:solidFill>
            </a:rPr>
            <a:t>đồ</a:t>
          </a:r>
          <a:endParaRPr lang="en-US" sz="1400" dirty="0">
            <a:solidFill>
              <a:schemeClr val="accent6">
                <a:lumMod val="75000"/>
              </a:schemeClr>
            </a:solidFill>
          </a:endParaRPr>
        </a:p>
      </dgm:t>
    </dgm:pt>
    <dgm:pt modelId="{FDE40975-3C36-48F0-B432-1DCA275BD0E7}" type="parTrans" cxnId="{A3D6ACA2-DF47-44B3-B667-A15D3FDD6C95}">
      <dgm:prSet/>
      <dgm:spPr/>
      <dgm:t>
        <a:bodyPr/>
        <a:lstStyle/>
        <a:p>
          <a:endParaRPr lang="vi-VN"/>
        </a:p>
      </dgm:t>
    </dgm:pt>
    <dgm:pt modelId="{B0EAC844-11D9-4361-9B1C-93531295416D}" type="sibTrans" cxnId="{A3D6ACA2-DF47-44B3-B667-A15D3FDD6C95}">
      <dgm:prSet/>
      <dgm:spPr/>
      <dgm:t>
        <a:bodyPr/>
        <a:lstStyle/>
        <a:p>
          <a:endParaRPr lang="vi-VN"/>
        </a:p>
      </dgm:t>
    </dgm:pt>
    <dgm:pt modelId="{84B72560-C79C-4BD5-A7FE-F24C3188F8C5}">
      <dgm:prSet custT="1"/>
      <dgm:spPr/>
      <dgm:t>
        <a:bodyPr/>
        <a:lstStyle/>
        <a:p>
          <a:r>
            <a:rPr lang="vi-VN" sz="1400" b="1" dirty="0" err="1">
              <a:solidFill>
                <a:srgbClr val="C00000"/>
              </a:solidFill>
            </a:rPr>
            <a:t>Giải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thích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và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chứng</a:t>
          </a:r>
          <a:r>
            <a:rPr lang="vi-VN" sz="1400" b="1" dirty="0">
              <a:solidFill>
                <a:srgbClr val="C00000"/>
              </a:solidFill>
            </a:rPr>
            <a:t> minh </a:t>
          </a:r>
          <a:r>
            <a:rPr lang="vi-VN" sz="1400" b="1" dirty="0" err="1">
              <a:solidFill>
                <a:srgbClr val="C00000"/>
              </a:solidFill>
            </a:rPr>
            <a:t>được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sự</a:t>
          </a:r>
          <a:r>
            <a:rPr lang="vi-VN" sz="1400" b="1" dirty="0">
              <a:solidFill>
                <a:srgbClr val="C00000"/>
              </a:solidFill>
            </a:rPr>
            <a:t> phân </a:t>
          </a:r>
          <a:r>
            <a:rPr lang="vi-VN" sz="1400" b="1" dirty="0" err="1">
              <a:solidFill>
                <a:srgbClr val="C00000"/>
              </a:solidFill>
            </a:rPr>
            <a:t>bố</a:t>
          </a:r>
          <a:r>
            <a:rPr lang="vi-VN" sz="1400" b="1" dirty="0">
              <a:solidFill>
                <a:srgbClr val="C00000"/>
              </a:solidFill>
            </a:rPr>
            <a:t>, </a:t>
          </a:r>
          <a:r>
            <a:rPr lang="vi-VN" sz="1400" b="1" dirty="0" err="1">
              <a:solidFill>
                <a:srgbClr val="C00000"/>
              </a:solidFill>
            </a:rPr>
            <a:t>đặc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điểm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hoặc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mối</a:t>
          </a:r>
          <a:r>
            <a:rPr lang="vi-VN" sz="1400" b="1" dirty="0">
              <a:solidFill>
                <a:srgbClr val="C00000"/>
              </a:solidFill>
            </a:rPr>
            <a:t> quan </a:t>
          </a:r>
          <a:r>
            <a:rPr lang="vi-VN" sz="1400" b="1" dirty="0" err="1">
              <a:solidFill>
                <a:srgbClr val="C00000"/>
              </a:solidFill>
            </a:rPr>
            <a:t>hệ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của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các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yếu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tố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tự</a:t>
          </a:r>
          <a:r>
            <a:rPr lang="vi-VN" sz="1400" b="1" dirty="0">
              <a:solidFill>
                <a:srgbClr val="C00000"/>
              </a:solidFill>
            </a:rPr>
            <a:t> nhiên </a:t>
          </a:r>
          <a:r>
            <a:rPr lang="vi-VN" sz="1400" b="1" dirty="0" err="1">
              <a:solidFill>
                <a:srgbClr val="C00000"/>
              </a:solidFill>
            </a:rPr>
            <a:t>được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thể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hiện</a:t>
          </a:r>
          <a:r>
            <a:rPr lang="vi-VN" sz="1400" b="1" dirty="0">
              <a:solidFill>
                <a:srgbClr val="C00000"/>
              </a:solidFill>
            </a:rPr>
            <a:t> trên </a:t>
          </a:r>
          <a:r>
            <a:rPr lang="vi-VN" sz="1400" b="1" dirty="0" err="1">
              <a:solidFill>
                <a:srgbClr val="C00000"/>
              </a:solidFill>
            </a:rPr>
            <a:t>bản</a:t>
          </a:r>
          <a:r>
            <a:rPr lang="vi-VN" sz="1400" b="1" dirty="0">
              <a:solidFill>
                <a:srgbClr val="C00000"/>
              </a:solidFill>
            </a:rPr>
            <a:t> </a:t>
          </a:r>
          <a:r>
            <a:rPr lang="vi-VN" sz="1400" b="1" dirty="0" err="1">
              <a:solidFill>
                <a:srgbClr val="C00000"/>
              </a:solidFill>
            </a:rPr>
            <a:t>đồ</a:t>
          </a:r>
          <a:endParaRPr lang="en-US" sz="1400" dirty="0">
            <a:solidFill>
              <a:srgbClr val="C00000"/>
            </a:solidFill>
          </a:endParaRPr>
        </a:p>
      </dgm:t>
    </dgm:pt>
    <dgm:pt modelId="{3F82D446-7DE1-4829-9CDA-F5E16F39C1C5}" type="parTrans" cxnId="{AB56B487-771C-4F2B-8D58-0946DE7A6D1C}">
      <dgm:prSet/>
      <dgm:spPr/>
      <dgm:t>
        <a:bodyPr/>
        <a:lstStyle/>
        <a:p>
          <a:endParaRPr lang="vi-VN"/>
        </a:p>
      </dgm:t>
    </dgm:pt>
    <dgm:pt modelId="{CFAB0B84-6AB2-4D08-95FE-3A1CBA7BB2B8}" type="sibTrans" cxnId="{AB56B487-771C-4F2B-8D58-0946DE7A6D1C}">
      <dgm:prSet/>
      <dgm:spPr/>
      <dgm:t>
        <a:bodyPr/>
        <a:lstStyle/>
        <a:p>
          <a:endParaRPr lang="vi-VN"/>
        </a:p>
      </dgm:t>
    </dgm:pt>
    <dgm:pt modelId="{C2605DFB-F554-4131-A926-B664C843766A}">
      <dgm:prSet custT="1"/>
      <dgm:spPr/>
      <dgm:t>
        <a:bodyPr/>
        <a:lstStyle/>
        <a:p>
          <a:r>
            <a:rPr lang="vi-VN" sz="1400" b="1" dirty="0" err="1">
              <a:solidFill>
                <a:srgbClr val="7030A0"/>
              </a:solidFill>
            </a:rPr>
            <a:t>Sử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dụng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bản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đồ</a:t>
          </a:r>
          <a:r>
            <a:rPr lang="vi-VN" sz="1400" b="1" dirty="0">
              <a:solidFill>
                <a:srgbClr val="7030A0"/>
              </a:solidFill>
            </a:rPr>
            <a:t> trong </a:t>
          </a:r>
          <a:r>
            <a:rPr lang="vi-VN" sz="1400" b="1" dirty="0" err="1">
              <a:solidFill>
                <a:srgbClr val="7030A0"/>
              </a:solidFill>
            </a:rPr>
            <a:t>học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tập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và</a:t>
          </a:r>
          <a:r>
            <a:rPr lang="vi-VN" sz="1400" b="1" dirty="0">
              <a:solidFill>
                <a:srgbClr val="7030A0"/>
              </a:solidFill>
            </a:rPr>
            <a:t> trong </a:t>
          </a:r>
          <a:r>
            <a:rPr lang="vi-VN" sz="1400" b="1" dirty="0" err="1">
              <a:solidFill>
                <a:srgbClr val="7030A0"/>
              </a:solidFill>
            </a:rPr>
            <a:t>các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hoạt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động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thực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tiễn</a:t>
          </a:r>
          <a:r>
            <a:rPr lang="vi-VN" sz="1400" b="1" dirty="0">
              <a:solidFill>
                <a:srgbClr val="7030A0"/>
              </a:solidFill>
            </a:rPr>
            <a:t> như </a:t>
          </a:r>
          <a:r>
            <a:rPr lang="vi-VN" sz="1400" b="1" dirty="0" err="1">
              <a:solidFill>
                <a:srgbClr val="7030A0"/>
              </a:solidFill>
            </a:rPr>
            <a:t>khảo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sát</a:t>
          </a:r>
          <a:r>
            <a:rPr lang="vi-VN" sz="1400" b="1" dirty="0">
              <a:solidFill>
                <a:srgbClr val="7030A0"/>
              </a:solidFill>
            </a:rPr>
            <a:t>, tham quan, </a:t>
          </a:r>
          <a:r>
            <a:rPr lang="vi-VN" sz="1400" b="1" dirty="0" err="1">
              <a:solidFill>
                <a:srgbClr val="7030A0"/>
              </a:solidFill>
            </a:rPr>
            <a:t>thực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hiện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dự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án</a:t>
          </a:r>
          <a:r>
            <a:rPr lang="vi-VN" sz="1400" b="1" dirty="0">
              <a:solidFill>
                <a:srgbClr val="7030A0"/>
              </a:solidFill>
            </a:rPr>
            <a:t>… ở </a:t>
          </a:r>
          <a:r>
            <a:rPr lang="vi-VN" sz="1400" b="1" dirty="0" err="1">
              <a:solidFill>
                <a:srgbClr val="7030A0"/>
              </a:solidFill>
            </a:rPr>
            <a:t>ngoài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thực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địa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có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hiệu</a:t>
          </a:r>
          <a:r>
            <a:rPr lang="vi-VN" sz="1400" b="1" dirty="0">
              <a:solidFill>
                <a:srgbClr val="7030A0"/>
              </a:solidFill>
            </a:rPr>
            <a:t> </a:t>
          </a:r>
          <a:r>
            <a:rPr lang="vi-VN" sz="1400" b="1" dirty="0" err="1">
              <a:solidFill>
                <a:srgbClr val="7030A0"/>
              </a:solidFill>
            </a:rPr>
            <a:t>quả</a:t>
          </a:r>
          <a:r>
            <a:rPr lang="vi-VN" sz="1400" b="1" dirty="0">
              <a:solidFill>
                <a:srgbClr val="7030A0"/>
              </a:solidFill>
            </a:rPr>
            <a:t>.</a:t>
          </a:r>
          <a:endParaRPr lang="en-US" sz="1400" b="1" dirty="0">
            <a:solidFill>
              <a:srgbClr val="7030A0"/>
            </a:solidFill>
          </a:endParaRPr>
        </a:p>
      </dgm:t>
    </dgm:pt>
    <dgm:pt modelId="{DF8160A8-0316-4480-A1E9-3D2AD51CF729}" type="parTrans" cxnId="{97DD5EAD-52B2-48B5-894A-EBED6B17F0AD}">
      <dgm:prSet/>
      <dgm:spPr/>
      <dgm:t>
        <a:bodyPr/>
        <a:lstStyle/>
        <a:p>
          <a:endParaRPr lang="vi-VN"/>
        </a:p>
      </dgm:t>
    </dgm:pt>
    <dgm:pt modelId="{B9A5ABA5-0E52-4FAB-9282-5106285EE495}" type="sibTrans" cxnId="{97DD5EAD-52B2-48B5-894A-EBED6B17F0AD}">
      <dgm:prSet/>
      <dgm:spPr/>
      <dgm:t>
        <a:bodyPr/>
        <a:lstStyle/>
        <a:p>
          <a:endParaRPr lang="vi-VN"/>
        </a:p>
      </dgm:t>
    </dgm:pt>
    <dgm:pt modelId="{B0072E35-CA6F-43C7-8249-873A3CB15C09}" type="pres">
      <dgm:prSet presAssocID="{D4AB6B64-7BB1-42A7-94A1-938376C9DEA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B6E3C8C-F712-4413-A20F-EDEE8E55DC9A}" type="pres">
      <dgm:prSet presAssocID="{D4AB6B64-7BB1-42A7-94A1-938376C9DEAF}" presName="pyramid" presStyleLbl="node1" presStyleIdx="0" presStyleCnt="1"/>
      <dgm:spPr/>
    </dgm:pt>
    <dgm:pt modelId="{18CD428B-6DFB-4B27-8DC1-385E852D7567}" type="pres">
      <dgm:prSet presAssocID="{D4AB6B64-7BB1-42A7-94A1-938376C9DEAF}" presName="theList" presStyleCnt="0"/>
      <dgm:spPr/>
    </dgm:pt>
    <dgm:pt modelId="{C45F5944-5C91-4047-82BC-96D0CE60C047}" type="pres">
      <dgm:prSet presAssocID="{C2605DFB-F554-4131-A926-B664C843766A}" presName="aNode" presStyleLbl="fgAcc1" presStyleIdx="0" presStyleCnt="5" custScaleX="192297" custLinFactNeighborX="61884" custLinFactNeighborY="27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6862A-4ED8-4CDA-A786-D4B8D4A414BC}" type="pres">
      <dgm:prSet presAssocID="{C2605DFB-F554-4131-A926-B664C843766A}" presName="aSpace" presStyleCnt="0"/>
      <dgm:spPr/>
    </dgm:pt>
    <dgm:pt modelId="{8F9F2AF7-E050-40A8-BD32-2C8F787C799F}" type="pres">
      <dgm:prSet presAssocID="{84B72560-C79C-4BD5-A7FE-F24C3188F8C5}" presName="aNode" presStyleLbl="fgAcc1" presStyleIdx="1" presStyleCnt="5" custScaleX="196436" custLinFactNeighborX="64271" custLinFactNeighborY="13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65175-2482-4FF6-B469-CCBFBD484190}" type="pres">
      <dgm:prSet presAssocID="{84B72560-C79C-4BD5-A7FE-F24C3188F8C5}" presName="aSpace" presStyleCnt="0"/>
      <dgm:spPr/>
    </dgm:pt>
    <dgm:pt modelId="{EE18A7B9-4683-458A-992B-C757E75B1752}" type="pres">
      <dgm:prSet presAssocID="{418DC4FF-708E-4E27-A8A7-B794082D8F2A}" presName="aNode" presStyleLbl="fgAcc1" presStyleIdx="2" presStyleCnt="5" custScaleX="199291" custLinFactNeighborX="64629" custLinFactNeighborY="4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3FB13-D8D8-4C18-8B3E-6723C0FABA3E}" type="pres">
      <dgm:prSet presAssocID="{418DC4FF-708E-4E27-A8A7-B794082D8F2A}" presName="aSpace" presStyleCnt="0"/>
      <dgm:spPr/>
    </dgm:pt>
    <dgm:pt modelId="{D148EE84-4D20-44FD-B799-1D7972CC45B2}" type="pres">
      <dgm:prSet presAssocID="{BD97BA8D-B831-475D-8C70-F4798E6A8C62}" presName="aNode" presStyleLbl="fgAcc1" presStyleIdx="3" presStyleCnt="5" custScaleX="199291" custLinFactNeighborX="64629" custLinFactNeighborY="4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62093-7932-4061-A439-6F26ABA32CF0}" type="pres">
      <dgm:prSet presAssocID="{BD97BA8D-B831-475D-8C70-F4798E6A8C62}" presName="aSpace" presStyleCnt="0"/>
      <dgm:spPr/>
    </dgm:pt>
    <dgm:pt modelId="{B2CF1432-F906-4F2C-B11F-925E13D27447}" type="pres">
      <dgm:prSet presAssocID="{ECD54C54-734E-4156-9618-0DDF42C1FA40}" presName="aNode" presStyleLbl="fgAcc1" presStyleIdx="4" presStyleCnt="5" custScaleX="199291" custLinFactNeighborX="64629" custLinFactNeighborY="4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3210E-972F-4157-A0FF-EF5B5D3058C3}" type="pres">
      <dgm:prSet presAssocID="{ECD54C54-734E-4156-9618-0DDF42C1FA40}" presName="aSpace" presStyleCnt="0"/>
      <dgm:spPr/>
    </dgm:pt>
  </dgm:ptLst>
  <dgm:cxnLst>
    <dgm:cxn modelId="{04AB50A0-D3BE-4641-B9CB-60007C15B9CD}" srcId="{D4AB6B64-7BB1-42A7-94A1-938376C9DEAF}" destId="{ECD54C54-734E-4156-9618-0DDF42C1FA40}" srcOrd="4" destOrd="0" parTransId="{5BF568A5-9349-4C8D-BB4E-439278E32DD2}" sibTransId="{611FE2E0-BE1A-4FB3-9E5A-995E960C0D72}"/>
    <dgm:cxn modelId="{00B83DEB-1E91-4F74-A200-57D56C19183C}" type="presOf" srcId="{D4AB6B64-7BB1-42A7-94A1-938376C9DEAF}" destId="{B0072E35-CA6F-43C7-8249-873A3CB15C09}" srcOrd="0" destOrd="0" presId="urn:microsoft.com/office/officeart/2005/8/layout/pyramid2"/>
    <dgm:cxn modelId="{42F5C252-23E0-4472-BAEA-8385896F22E4}" type="presOf" srcId="{84B72560-C79C-4BD5-A7FE-F24C3188F8C5}" destId="{8F9F2AF7-E050-40A8-BD32-2C8F787C799F}" srcOrd="0" destOrd="0" presId="urn:microsoft.com/office/officeart/2005/8/layout/pyramid2"/>
    <dgm:cxn modelId="{444EA43A-EBB3-404C-85B8-9DCFD9899D8A}" srcId="{D4AB6B64-7BB1-42A7-94A1-938376C9DEAF}" destId="{BD97BA8D-B831-475D-8C70-F4798E6A8C62}" srcOrd="3" destOrd="0" parTransId="{709BAC0F-32B5-4830-BF58-72F0A7B64F2F}" sibTransId="{FB84F743-D770-4802-8B47-671CDF5EB16B}"/>
    <dgm:cxn modelId="{47F46A2B-971B-424A-9FA6-76F0D1D79BAF}" type="presOf" srcId="{C2605DFB-F554-4131-A926-B664C843766A}" destId="{C45F5944-5C91-4047-82BC-96D0CE60C047}" srcOrd="0" destOrd="0" presId="urn:microsoft.com/office/officeart/2005/8/layout/pyramid2"/>
    <dgm:cxn modelId="{97DD5EAD-52B2-48B5-894A-EBED6B17F0AD}" srcId="{D4AB6B64-7BB1-42A7-94A1-938376C9DEAF}" destId="{C2605DFB-F554-4131-A926-B664C843766A}" srcOrd="0" destOrd="0" parTransId="{DF8160A8-0316-4480-A1E9-3D2AD51CF729}" sibTransId="{B9A5ABA5-0E52-4FAB-9282-5106285EE495}"/>
    <dgm:cxn modelId="{A3D6ACA2-DF47-44B3-B667-A15D3FDD6C95}" srcId="{D4AB6B64-7BB1-42A7-94A1-938376C9DEAF}" destId="{418DC4FF-708E-4E27-A8A7-B794082D8F2A}" srcOrd="2" destOrd="0" parTransId="{FDE40975-3C36-48F0-B432-1DCA275BD0E7}" sibTransId="{B0EAC844-11D9-4361-9B1C-93531295416D}"/>
    <dgm:cxn modelId="{17EF1B81-79CB-456B-934F-F4BC24B1B143}" type="presOf" srcId="{BD97BA8D-B831-475D-8C70-F4798E6A8C62}" destId="{D148EE84-4D20-44FD-B799-1D7972CC45B2}" srcOrd="0" destOrd="0" presId="urn:microsoft.com/office/officeart/2005/8/layout/pyramid2"/>
    <dgm:cxn modelId="{298C67A8-DBDD-4208-BB39-497909980915}" type="presOf" srcId="{418DC4FF-708E-4E27-A8A7-B794082D8F2A}" destId="{EE18A7B9-4683-458A-992B-C757E75B1752}" srcOrd="0" destOrd="0" presId="urn:microsoft.com/office/officeart/2005/8/layout/pyramid2"/>
    <dgm:cxn modelId="{AB56B487-771C-4F2B-8D58-0946DE7A6D1C}" srcId="{D4AB6B64-7BB1-42A7-94A1-938376C9DEAF}" destId="{84B72560-C79C-4BD5-A7FE-F24C3188F8C5}" srcOrd="1" destOrd="0" parTransId="{3F82D446-7DE1-4829-9CDA-F5E16F39C1C5}" sibTransId="{CFAB0B84-6AB2-4D08-95FE-3A1CBA7BB2B8}"/>
    <dgm:cxn modelId="{23476963-C2FF-4720-92E6-BACB1F169DBD}" type="presOf" srcId="{ECD54C54-734E-4156-9618-0DDF42C1FA40}" destId="{B2CF1432-F906-4F2C-B11F-925E13D27447}" srcOrd="0" destOrd="0" presId="urn:microsoft.com/office/officeart/2005/8/layout/pyramid2"/>
    <dgm:cxn modelId="{CCE1C9A1-B715-4505-B813-9DAD3D4CD727}" type="presParOf" srcId="{B0072E35-CA6F-43C7-8249-873A3CB15C09}" destId="{BB6E3C8C-F712-4413-A20F-EDEE8E55DC9A}" srcOrd="0" destOrd="0" presId="urn:microsoft.com/office/officeart/2005/8/layout/pyramid2"/>
    <dgm:cxn modelId="{01BBB853-24BA-457F-9835-CAA5F33915B6}" type="presParOf" srcId="{B0072E35-CA6F-43C7-8249-873A3CB15C09}" destId="{18CD428B-6DFB-4B27-8DC1-385E852D7567}" srcOrd="1" destOrd="0" presId="urn:microsoft.com/office/officeart/2005/8/layout/pyramid2"/>
    <dgm:cxn modelId="{23CFCF7C-3257-4F77-A06D-1C968CCF756C}" type="presParOf" srcId="{18CD428B-6DFB-4B27-8DC1-385E852D7567}" destId="{C45F5944-5C91-4047-82BC-96D0CE60C047}" srcOrd="0" destOrd="0" presId="urn:microsoft.com/office/officeart/2005/8/layout/pyramid2"/>
    <dgm:cxn modelId="{2D2DD391-5EA1-4E61-8351-B087959E7E82}" type="presParOf" srcId="{18CD428B-6DFB-4B27-8DC1-385E852D7567}" destId="{0286862A-4ED8-4CDA-A786-D4B8D4A414BC}" srcOrd="1" destOrd="0" presId="urn:microsoft.com/office/officeart/2005/8/layout/pyramid2"/>
    <dgm:cxn modelId="{CC00BAC9-D8D6-4FA6-AFC2-2BA367AA1E3E}" type="presParOf" srcId="{18CD428B-6DFB-4B27-8DC1-385E852D7567}" destId="{8F9F2AF7-E050-40A8-BD32-2C8F787C799F}" srcOrd="2" destOrd="0" presId="urn:microsoft.com/office/officeart/2005/8/layout/pyramid2"/>
    <dgm:cxn modelId="{B19495C3-09A2-4DB4-8648-C68638DDD87F}" type="presParOf" srcId="{18CD428B-6DFB-4B27-8DC1-385E852D7567}" destId="{33365175-2482-4FF6-B469-CCBFBD484190}" srcOrd="3" destOrd="0" presId="urn:microsoft.com/office/officeart/2005/8/layout/pyramid2"/>
    <dgm:cxn modelId="{7307EE56-8552-443F-9A66-5F81BD046DFE}" type="presParOf" srcId="{18CD428B-6DFB-4B27-8DC1-385E852D7567}" destId="{EE18A7B9-4683-458A-992B-C757E75B1752}" srcOrd="4" destOrd="0" presId="urn:microsoft.com/office/officeart/2005/8/layout/pyramid2"/>
    <dgm:cxn modelId="{BF87A7AF-63FD-4A9B-9E36-82BF42CDBA03}" type="presParOf" srcId="{18CD428B-6DFB-4B27-8DC1-385E852D7567}" destId="{1153FB13-D8D8-4C18-8B3E-6723C0FABA3E}" srcOrd="5" destOrd="0" presId="urn:microsoft.com/office/officeart/2005/8/layout/pyramid2"/>
    <dgm:cxn modelId="{2FEDC3EC-EA34-42AD-933C-D3056EA9E092}" type="presParOf" srcId="{18CD428B-6DFB-4B27-8DC1-385E852D7567}" destId="{D148EE84-4D20-44FD-B799-1D7972CC45B2}" srcOrd="6" destOrd="0" presId="urn:microsoft.com/office/officeart/2005/8/layout/pyramid2"/>
    <dgm:cxn modelId="{6F720A24-A4E0-4EAF-BB39-75E194648D2F}" type="presParOf" srcId="{18CD428B-6DFB-4B27-8DC1-385E852D7567}" destId="{4F062093-7932-4061-A439-6F26ABA32CF0}" srcOrd="7" destOrd="0" presId="urn:microsoft.com/office/officeart/2005/8/layout/pyramid2"/>
    <dgm:cxn modelId="{7FEC6B54-6A61-47C0-B774-11B73179D568}" type="presParOf" srcId="{18CD428B-6DFB-4B27-8DC1-385E852D7567}" destId="{B2CF1432-F906-4F2C-B11F-925E13D27447}" srcOrd="8" destOrd="0" presId="urn:microsoft.com/office/officeart/2005/8/layout/pyramid2"/>
    <dgm:cxn modelId="{A689696E-2D58-4ECC-8B93-312247C9F31E}" type="presParOf" srcId="{18CD428B-6DFB-4B27-8DC1-385E852D7567}" destId="{07E3210E-972F-4157-A0FF-EF5B5D3058C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8BFF7-1763-4AA1-A6ED-58078BE4F8DC}" type="doc">
      <dgm:prSet loTypeId="urn:microsoft.com/office/officeart/2005/8/layout/chevron2" loCatId="process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D7CC3A16-199C-4D1B-BE53-8B3D00946783}">
      <dgm:prSet phldrT="[Văn bản]"/>
      <dgm:spPr/>
      <dgm:t>
        <a:bodyPr/>
        <a:lstStyle/>
        <a:p>
          <a:r>
            <a:rPr lang="en-US" dirty="0" err="1"/>
            <a:t>Mức</a:t>
          </a:r>
          <a:r>
            <a:rPr lang="en-US" dirty="0"/>
            <a:t> 5</a:t>
          </a:r>
          <a:endParaRPr lang="vi-VN" dirty="0"/>
        </a:p>
      </dgm:t>
    </dgm:pt>
    <dgm:pt modelId="{ADA4A8ED-45E9-4073-8482-6DCDBD301CA0}" type="parTrans" cxnId="{BFBFB64C-754C-4B96-A1E8-80C72A785A07}">
      <dgm:prSet/>
      <dgm:spPr/>
      <dgm:t>
        <a:bodyPr/>
        <a:lstStyle/>
        <a:p>
          <a:endParaRPr lang="vi-VN"/>
        </a:p>
      </dgm:t>
    </dgm:pt>
    <dgm:pt modelId="{ED1AD6F2-66FF-4AA5-B1BE-2E668FDDAE18}" type="sibTrans" cxnId="{BFBFB64C-754C-4B96-A1E8-80C72A785A07}">
      <dgm:prSet/>
      <dgm:spPr/>
      <dgm:t>
        <a:bodyPr/>
        <a:lstStyle/>
        <a:p>
          <a:endParaRPr lang="vi-VN"/>
        </a:p>
      </dgm:t>
    </dgm:pt>
    <dgm:pt modelId="{BEFFFBDA-E3AE-4885-A717-7AD20E15E67F}">
      <dgm:prSet phldrT="[Văn bản]"/>
      <dgm:spPr/>
      <dgm:t>
        <a:bodyPr/>
        <a:lstStyle/>
        <a:p>
          <a:r>
            <a:rPr lang="vi-VN" b="1" dirty="0" err="1"/>
            <a:t>Sử</a:t>
          </a:r>
          <a:r>
            <a:rPr lang="vi-VN" b="1" dirty="0"/>
            <a:t> </a:t>
          </a:r>
          <a:r>
            <a:rPr lang="vi-VN" b="1" dirty="0" err="1"/>
            <a:t>dụng</a:t>
          </a:r>
          <a:r>
            <a:rPr lang="vi-VN" b="1" dirty="0"/>
            <a:t> tranh </a:t>
          </a:r>
          <a:r>
            <a:rPr lang="vi-VN" b="1" dirty="0" err="1"/>
            <a:t>ảnh</a:t>
          </a:r>
          <a:r>
            <a:rPr lang="vi-VN" b="1" dirty="0"/>
            <a:t> </a:t>
          </a:r>
          <a:r>
            <a:rPr lang="vi-VN" b="1" dirty="0" err="1"/>
            <a:t>để</a:t>
          </a:r>
          <a:r>
            <a:rPr lang="vi-VN" b="1" dirty="0"/>
            <a:t> </a:t>
          </a:r>
          <a:r>
            <a:rPr lang="vi-VN" b="1" dirty="0" err="1"/>
            <a:t>chứng</a:t>
          </a:r>
          <a:r>
            <a:rPr lang="vi-VN" b="1" dirty="0"/>
            <a:t> minh hay </a:t>
          </a:r>
          <a:r>
            <a:rPr lang="vi-VN" b="1" dirty="0" err="1"/>
            <a:t>giải</a:t>
          </a:r>
          <a:r>
            <a:rPr lang="vi-VN" b="1" dirty="0"/>
            <a:t> </a:t>
          </a:r>
          <a:r>
            <a:rPr lang="vi-VN" b="1" dirty="0" err="1"/>
            <a:t>thích</a:t>
          </a:r>
          <a:r>
            <a:rPr lang="vi-VN" b="1" dirty="0"/>
            <a:t> cho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hiện</a:t>
          </a:r>
          <a:r>
            <a:rPr lang="vi-VN" b="1" dirty="0"/>
            <a:t> </a:t>
          </a:r>
          <a:r>
            <a:rPr lang="vi-VN" b="1" dirty="0" err="1"/>
            <a:t>tượng</a:t>
          </a:r>
          <a:r>
            <a:rPr lang="vi-VN" b="1" dirty="0"/>
            <a:t> </a:t>
          </a:r>
          <a:r>
            <a:rPr lang="vi-VN" b="1" dirty="0" err="1"/>
            <a:t>tự</a:t>
          </a:r>
          <a:r>
            <a:rPr lang="vi-VN" b="1" dirty="0"/>
            <a:t> nhiên </a:t>
          </a:r>
          <a:r>
            <a:rPr lang="vi-VN" b="1" dirty="0" err="1"/>
            <a:t>của</a:t>
          </a:r>
          <a:r>
            <a:rPr lang="vi-VN" b="1" dirty="0"/>
            <a:t> </a:t>
          </a:r>
          <a:r>
            <a:rPr lang="vi-VN" b="1" dirty="0" err="1"/>
            <a:t>một</a:t>
          </a:r>
          <a:r>
            <a:rPr lang="vi-VN" b="1" dirty="0"/>
            <a:t> </a:t>
          </a:r>
          <a:r>
            <a:rPr lang="vi-VN" b="1" dirty="0" err="1"/>
            <a:t>lãnh</a:t>
          </a:r>
          <a:r>
            <a:rPr lang="vi-VN" b="1" dirty="0"/>
            <a:t> </a:t>
          </a:r>
          <a:r>
            <a:rPr lang="vi-VN" b="1" dirty="0" err="1"/>
            <a:t>thổ</a:t>
          </a:r>
          <a:endParaRPr lang="vi-VN" dirty="0"/>
        </a:p>
      </dgm:t>
    </dgm:pt>
    <dgm:pt modelId="{EC34343D-16E8-425A-AF1E-850BA4C2A355}" type="parTrans" cxnId="{3592E214-7A06-464D-9244-711DD59790EE}">
      <dgm:prSet/>
      <dgm:spPr/>
      <dgm:t>
        <a:bodyPr/>
        <a:lstStyle/>
        <a:p>
          <a:endParaRPr lang="vi-VN"/>
        </a:p>
      </dgm:t>
    </dgm:pt>
    <dgm:pt modelId="{4AF836D3-A901-4AC7-93D7-46FA2CBD8A72}" type="sibTrans" cxnId="{3592E214-7A06-464D-9244-711DD59790EE}">
      <dgm:prSet/>
      <dgm:spPr/>
      <dgm:t>
        <a:bodyPr/>
        <a:lstStyle/>
        <a:p>
          <a:endParaRPr lang="vi-VN"/>
        </a:p>
      </dgm:t>
    </dgm:pt>
    <dgm:pt modelId="{CEF1C501-67D6-4071-8157-65CAABF354FE}">
      <dgm:prSet phldrT="[Văn bản]"/>
      <dgm:spPr/>
      <dgm:t>
        <a:bodyPr/>
        <a:lstStyle/>
        <a:p>
          <a:r>
            <a:rPr lang="en-US" dirty="0" err="1"/>
            <a:t>Mức</a:t>
          </a:r>
          <a:r>
            <a:rPr lang="en-US" dirty="0"/>
            <a:t> 2</a:t>
          </a:r>
          <a:endParaRPr lang="vi-VN" dirty="0"/>
        </a:p>
      </dgm:t>
    </dgm:pt>
    <dgm:pt modelId="{EFD80305-4D17-4E67-89A7-E530FAC08341}" type="parTrans" cxnId="{8B125265-AEEA-40CC-8232-722C11DBCAAE}">
      <dgm:prSet/>
      <dgm:spPr/>
      <dgm:t>
        <a:bodyPr/>
        <a:lstStyle/>
        <a:p>
          <a:endParaRPr lang="vi-VN"/>
        </a:p>
      </dgm:t>
    </dgm:pt>
    <dgm:pt modelId="{3BA344B4-2EEC-4FE9-92CB-C1CE28C3D10F}" type="sibTrans" cxnId="{8B125265-AEEA-40CC-8232-722C11DBCAAE}">
      <dgm:prSet/>
      <dgm:spPr/>
      <dgm:t>
        <a:bodyPr/>
        <a:lstStyle/>
        <a:p>
          <a:endParaRPr lang="vi-VN"/>
        </a:p>
      </dgm:t>
    </dgm:pt>
    <dgm:pt modelId="{573112E8-0967-4C57-B63A-051A106C8616}">
      <dgm:prSet phldrT="[Văn bản]"/>
      <dgm:spPr/>
      <dgm:t>
        <a:bodyPr/>
        <a:lstStyle/>
        <a:p>
          <a:r>
            <a:rPr lang="vi-VN" b="1" dirty="0"/>
            <a:t>So </a:t>
          </a:r>
          <a:r>
            <a:rPr lang="vi-VN" b="1" dirty="0" err="1"/>
            <a:t>sánh</a:t>
          </a:r>
          <a:r>
            <a:rPr lang="vi-VN" b="1" dirty="0"/>
            <a:t> </a:t>
          </a:r>
          <a:r>
            <a:rPr lang="vi-VN" b="1" dirty="0" err="1"/>
            <a:t>được</a:t>
          </a:r>
          <a:r>
            <a:rPr lang="vi-VN" b="1" dirty="0"/>
            <a:t> </a:t>
          </a:r>
          <a:r>
            <a:rPr lang="vi-VN" b="1" dirty="0" err="1"/>
            <a:t>những</a:t>
          </a:r>
          <a:r>
            <a:rPr lang="vi-VN" b="1" dirty="0"/>
            <a:t> </a:t>
          </a:r>
          <a:r>
            <a:rPr lang="vi-VN" b="1" dirty="0" err="1"/>
            <a:t>điểm</a:t>
          </a:r>
          <a:r>
            <a:rPr lang="vi-VN" b="1" dirty="0"/>
            <a:t> </a:t>
          </a:r>
          <a:r>
            <a:rPr lang="vi-VN" b="1" dirty="0" err="1"/>
            <a:t>giống</a:t>
          </a:r>
          <a:r>
            <a:rPr lang="vi-VN" b="1" dirty="0"/>
            <a:t> </a:t>
          </a:r>
          <a:r>
            <a:rPr lang="vi-VN" b="1" dirty="0" err="1"/>
            <a:t>và</a:t>
          </a:r>
          <a:r>
            <a:rPr lang="vi-VN" b="1" dirty="0"/>
            <a:t> </a:t>
          </a:r>
          <a:r>
            <a:rPr lang="vi-VN" b="1" dirty="0" err="1"/>
            <a:t>khác</a:t>
          </a:r>
          <a:r>
            <a:rPr lang="vi-VN" b="1" dirty="0"/>
            <a:t> nhau </a:t>
          </a:r>
          <a:r>
            <a:rPr lang="vi-VN" b="1" dirty="0" err="1"/>
            <a:t>giữa</a:t>
          </a:r>
          <a:r>
            <a:rPr lang="vi-VN" b="1" dirty="0"/>
            <a:t>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đối</a:t>
          </a:r>
          <a:r>
            <a:rPr lang="vi-VN" b="1" dirty="0"/>
            <a:t> </a:t>
          </a:r>
          <a:r>
            <a:rPr lang="vi-VN" b="1" dirty="0" err="1"/>
            <a:t>tượng</a:t>
          </a:r>
          <a:r>
            <a:rPr lang="vi-VN" b="1" dirty="0"/>
            <a:t> </a:t>
          </a:r>
          <a:r>
            <a:rPr lang="vi-VN" b="1" dirty="0" err="1"/>
            <a:t>tự</a:t>
          </a:r>
          <a:r>
            <a:rPr lang="vi-VN" b="1" dirty="0"/>
            <a:t> nhiên </a:t>
          </a:r>
          <a:r>
            <a:rPr lang="vi-VN" b="1" dirty="0" err="1"/>
            <a:t>được</a:t>
          </a:r>
          <a:r>
            <a:rPr lang="vi-VN" b="1" dirty="0"/>
            <a:t> </a:t>
          </a:r>
          <a:r>
            <a:rPr lang="vi-VN" b="1" dirty="0" err="1"/>
            <a:t>thể</a:t>
          </a:r>
          <a:r>
            <a:rPr lang="vi-VN" b="1" dirty="0"/>
            <a:t> </a:t>
          </a:r>
          <a:r>
            <a:rPr lang="vi-VN" b="1" dirty="0" err="1"/>
            <a:t>hiện</a:t>
          </a:r>
          <a:r>
            <a:rPr lang="vi-VN" b="1" dirty="0"/>
            <a:t> trên </a:t>
          </a:r>
          <a:r>
            <a:rPr lang="vi-VN" b="1" dirty="0" err="1"/>
            <a:t>hình</a:t>
          </a:r>
          <a:r>
            <a:rPr lang="vi-VN" b="1" dirty="0"/>
            <a:t> </a:t>
          </a:r>
          <a:r>
            <a:rPr lang="vi-VN" b="1" dirty="0" err="1"/>
            <a:t>vẽ</a:t>
          </a:r>
          <a:r>
            <a:rPr lang="vi-VN" b="1" dirty="0"/>
            <a:t>, tranh </a:t>
          </a:r>
          <a:r>
            <a:rPr lang="vi-VN" b="1" dirty="0" err="1"/>
            <a:t>ảnh</a:t>
          </a:r>
          <a:r>
            <a:rPr lang="vi-VN" b="1" dirty="0"/>
            <a:t>, mô </a:t>
          </a:r>
          <a:r>
            <a:rPr lang="vi-VN" b="1" dirty="0" err="1"/>
            <a:t>hình</a:t>
          </a:r>
          <a:r>
            <a:rPr lang="vi-VN" b="1" dirty="0"/>
            <a:t>,..</a:t>
          </a:r>
          <a:endParaRPr lang="vi-VN" dirty="0"/>
        </a:p>
      </dgm:t>
    </dgm:pt>
    <dgm:pt modelId="{E31CB410-3D7E-4CD0-8D49-BB7B4CCFF4FC}" type="parTrans" cxnId="{46FB7010-AB3E-4B7A-8F67-DA50E3C6DD4F}">
      <dgm:prSet/>
      <dgm:spPr/>
      <dgm:t>
        <a:bodyPr/>
        <a:lstStyle/>
        <a:p>
          <a:endParaRPr lang="vi-VN"/>
        </a:p>
      </dgm:t>
    </dgm:pt>
    <dgm:pt modelId="{CE99A374-1E2B-44B0-AB7F-ED75E1225964}" type="sibTrans" cxnId="{46FB7010-AB3E-4B7A-8F67-DA50E3C6DD4F}">
      <dgm:prSet/>
      <dgm:spPr/>
      <dgm:t>
        <a:bodyPr/>
        <a:lstStyle/>
        <a:p>
          <a:endParaRPr lang="vi-VN"/>
        </a:p>
      </dgm:t>
    </dgm:pt>
    <dgm:pt modelId="{69F75F60-DA9E-4BC7-84CF-8CFF991846FF}">
      <dgm:prSet phldrT="[Văn bản]"/>
      <dgm:spPr/>
      <dgm:t>
        <a:bodyPr/>
        <a:lstStyle/>
        <a:p>
          <a:r>
            <a:rPr lang="en-US" dirty="0" err="1"/>
            <a:t>Mức</a:t>
          </a:r>
          <a:r>
            <a:rPr lang="en-US" dirty="0"/>
            <a:t> 1</a:t>
          </a:r>
          <a:endParaRPr lang="vi-VN" dirty="0"/>
        </a:p>
      </dgm:t>
    </dgm:pt>
    <dgm:pt modelId="{6C191384-9455-4E26-843A-E07A9BFFF031}" type="parTrans" cxnId="{C78F16A8-CDCB-4B32-8523-BCB3107B8772}">
      <dgm:prSet/>
      <dgm:spPr/>
      <dgm:t>
        <a:bodyPr/>
        <a:lstStyle/>
        <a:p>
          <a:endParaRPr lang="vi-VN"/>
        </a:p>
      </dgm:t>
    </dgm:pt>
    <dgm:pt modelId="{BD42BFFE-3D12-4C1B-A2B3-7C469434F999}" type="sibTrans" cxnId="{C78F16A8-CDCB-4B32-8523-BCB3107B8772}">
      <dgm:prSet/>
      <dgm:spPr/>
      <dgm:t>
        <a:bodyPr/>
        <a:lstStyle/>
        <a:p>
          <a:endParaRPr lang="vi-VN"/>
        </a:p>
      </dgm:t>
    </dgm:pt>
    <dgm:pt modelId="{09560059-364F-4A94-8C9F-538D88113753}">
      <dgm:prSet phldrT="[Văn bản]"/>
      <dgm:spPr/>
      <dgm:t>
        <a:bodyPr/>
        <a:lstStyle/>
        <a:p>
          <a:r>
            <a:rPr lang="vi-VN" b="1" dirty="0" err="1"/>
            <a:t>Nhận</a:t>
          </a:r>
          <a:r>
            <a:rPr lang="vi-VN" b="1" dirty="0"/>
            <a:t> </a:t>
          </a:r>
          <a:r>
            <a:rPr lang="vi-VN" b="1" dirty="0" err="1"/>
            <a:t>biết</a:t>
          </a:r>
          <a:r>
            <a:rPr lang="vi-VN" b="1" dirty="0"/>
            <a:t> </a:t>
          </a:r>
          <a:r>
            <a:rPr lang="vi-VN" b="1" dirty="0" err="1"/>
            <a:t>được</a:t>
          </a:r>
          <a:r>
            <a:rPr lang="vi-VN" b="1" dirty="0"/>
            <a:t>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đặc</a:t>
          </a:r>
          <a:r>
            <a:rPr lang="vi-VN" b="1" dirty="0"/>
            <a:t> </a:t>
          </a:r>
          <a:r>
            <a:rPr lang="vi-VN" b="1" dirty="0" err="1"/>
            <a:t>điểm</a:t>
          </a:r>
          <a:r>
            <a:rPr lang="vi-VN" b="1" dirty="0"/>
            <a:t> </a:t>
          </a:r>
          <a:r>
            <a:rPr lang="vi-VN" b="1" dirty="0" err="1"/>
            <a:t>của</a:t>
          </a:r>
          <a:r>
            <a:rPr lang="vi-VN" b="1" dirty="0"/>
            <a:t>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đối</a:t>
          </a:r>
          <a:r>
            <a:rPr lang="vi-VN" b="1" dirty="0"/>
            <a:t> </a:t>
          </a:r>
          <a:r>
            <a:rPr lang="vi-VN" b="1" dirty="0" err="1"/>
            <a:t>tượng</a:t>
          </a:r>
          <a:r>
            <a:rPr lang="vi-VN" b="1" dirty="0"/>
            <a:t> </a:t>
          </a:r>
          <a:r>
            <a:rPr lang="vi-VN" b="1" dirty="0" err="1"/>
            <a:t>tự</a:t>
          </a:r>
          <a:r>
            <a:rPr lang="vi-VN" b="1" dirty="0"/>
            <a:t> nhiên </a:t>
          </a:r>
          <a:r>
            <a:rPr lang="vi-VN" b="1" dirty="0" err="1"/>
            <a:t>được</a:t>
          </a:r>
          <a:r>
            <a:rPr lang="vi-VN" b="1" dirty="0"/>
            <a:t> </a:t>
          </a:r>
          <a:r>
            <a:rPr lang="vi-VN" b="1" dirty="0" err="1"/>
            <a:t>thể</a:t>
          </a:r>
          <a:r>
            <a:rPr lang="vi-VN" b="1" dirty="0"/>
            <a:t> </a:t>
          </a:r>
          <a:r>
            <a:rPr lang="vi-VN" b="1" dirty="0" err="1"/>
            <a:t>hiện</a:t>
          </a:r>
          <a:r>
            <a:rPr lang="vi-VN" b="1" dirty="0"/>
            <a:t> trên </a:t>
          </a:r>
          <a:r>
            <a:rPr lang="vi-VN" b="1" dirty="0" err="1"/>
            <a:t>hình</a:t>
          </a:r>
          <a:r>
            <a:rPr lang="vi-VN" b="1" dirty="0"/>
            <a:t> </a:t>
          </a:r>
          <a:r>
            <a:rPr lang="vi-VN" b="1" dirty="0" err="1"/>
            <a:t>vẽ</a:t>
          </a:r>
          <a:r>
            <a:rPr lang="vi-VN" b="1" dirty="0"/>
            <a:t>, tranh </a:t>
          </a:r>
          <a:r>
            <a:rPr lang="vi-VN" b="1" dirty="0" err="1"/>
            <a:t>ảnh</a:t>
          </a:r>
          <a:r>
            <a:rPr lang="vi-VN" b="1" dirty="0"/>
            <a:t>, mô </a:t>
          </a:r>
          <a:r>
            <a:rPr lang="vi-VN" b="1" dirty="0" err="1"/>
            <a:t>hình</a:t>
          </a:r>
          <a:r>
            <a:rPr lang="vi-VN" b="1" dirty="0"/>
            <a:t>,…</a:t>
          </a:r>
          <a:endParaRPr lang="vi-VN" dirty="0"/>
        </a:p>
      </dgm:t>
    </dgm:pt>
    <dgm:pt modelId="{00CDBD25-41AF-40B5-AF5F-08E751E32867}" type="parTrans" cxnId="{C4B53E35-7349-4403-B807-5B64D62FB1D1}">
      <dgm:prSet/>
      <dgm:spPr/>
      <dgm:t>
        <a:bodyPr/>
        <a:lstStyle/>
        <a:p>
          <a:endParaRPr lang="vi-VN"/>
        </a:p>
      </dgm:t>
    </dgm:pt>
    <dgm:pt modelId="{053B8F02-8074-4516-B141-CE14780C5B4C}" type="sibTrans" cxnId="{C4B53E35-7349-4403-B807-5B64D62FB1D1}">
      <dgm:prSet/>
      <dgm:spPr/>
      <dgm:t>
        <a:bodyPr/>
        <a:lstStyle/>
        <a:p>
          <a:endParaRPr lang="vi-VN"/>
        </a:p>
      </dgm:t>
    </dgm:pt>
    <dgm:pt modelId="{53CFBD13-F956-4D2B-A93F-BF9C600A4D85}">
      <dgm:prSet/>
      <dgm:spPr/>
      <dgm:t>
        <a:bodyPr/>
        <a:lstStyle/>
        <a:p>
          <a:r>
            <a:rPr lang="en-US" dirty="0" err="1"/>
            <a:t>Mức</a:t>
          </a:r>
          <a:r>
            <a:rPr lang="en-US" dirty="0"/>
            <a:t> 4</a:t>
          </a:r>
          <a:endParaRPr lang="vi-VN" dirty="0"/>
        </a:p>
      </dgm:t>
    </dgm:pt>
    <dgm:pt modelId="{C8913E07-A1D9-4113-9411-79F796E91F41}" type="parTrans" cxnId="{7F182AA6-6AEC-4746-B57E-4A66AD0CE53C}">
      <dgm:prSet/>
      <dgm:spPr/>
      <dgm:t>
        <a:bodyPr/>
        <a:lstStyle/>
        <a:p>
          <a:endParaRPr lang="vi-VN"/>
        </a:p>
      </dgm:t>
    </dgm:pt>
    <dgm:pt modelId="{16CC9395-64B2-4415-AD54-2091D2DE54B5}" type="sibTrans" cxnId="{7F182AA6-6AEC-4746-B57E-4A66AD0CE53C}">
      <dgm:prSet/>
      <dgm:spPr/>
      <dgm:t>
        <a:bodyPr/>
        <a:lstStyle/>
        <a:p>
          <a:endParaRPr lang="vi-VN"/>
        </a:p>
      </dgm:t>
    </dgm:pt>
    <dgm:pt modelId="{013EB711-F4CB-4D31-A3E2-D8053816419F}">
      <dgm:prSet/>
      <dgm:spPr/>
      <dgm:t>
        <a:bodyPr/>
        <a:lstStyle/>
        <a:p>
          <a:r>
            <a:rPr lang="en-US" dirty="0" err="1"/>
            <a:t>Mức</a:t>
          </a:r>
          <a:r>
            <a:rPr lang="en-US" dirty="0"/>
            <a:t> 3</a:t>
          </a:r>
          <a:endParaRPr lang="vi-VN" dirty="0"/>
        </a:p>
      </dgm:t>
    </dgm:pt>
    <dgm:pt modelId="{8A7F1BB2-FE72-4879-90DF-4F2CAA3F463F}" type="parTrans" cxnId="{6A90C4BE-2224-4CD3-983E-4489B519CC13}">
      <dgm:prSet/>
      <dgm:spPr/>
      <dgm:t>
        <a:bodyPr/>
        <a:lstStyle/>
        <a:p>
          <a:endParaRPr lang="vi-VN"/>
        </a:p>
      </dgm:t>
    </dgm:pt>
    <dgm:pt modelId="{5F7BB8D6-1823-43A3-9153-96A4996E5ED7}" type="sibTrans" cxnId="{6A90C4BE-2224-4CD3-983E-4489B519CC13}">
      <dgm:prSet/>
      <dgm:spPr/>
      <dgm:t>
        <a:bodyPr/>
        <a:lstStyle/>
        <a:p>
          <a:endParaRPr lang="vi-VN"/>
        </a:p>
      </dgm:t>
    </dgm:pt>
    <dgm:pt modelId="{F5574C3B-012E-4B3F-B188-763A20106F48}">
      <dgm:prSet/>
      <dgm:spPr/>
      <dgm:t>
        <a:bodyPr/>
        <a:lstStyle/>
        <a:p>
          <a:r>
            <a:rPr lang="vi-VN" b="1" dirty="0"/>
            <a:t>Phân </a:t>
          </a:r>
          <a:r>
            <a:rPr lang="vi-VN" b="1" dirty="0" err="1"/>
            <a:t>tích</a:t>
          </a:r>
          <a:r>
            <a:rPr lang="vi-VN" b="1" dirty="0"/>
            <a:t> </a:t>
          </a:r>
          <a:r>
            <a:rPr lang="vi-VN" b="1" dirty="0" err="1"/>
            <a:t>được</a:t>
          </a:r>
          <a:r>
            <a:rPr lang="vi-VN" b="1" dirty="0"/>
            <a:t> </a:t>
          </a:r>
          <a:r>
            <a:rPr lang="vi-VN" b="1" dirty="0" err="1"/>
            <a:t>mối</a:t>
          </a:r>
          <a:r>
            <a:rPr lang="vi-VN" b="1" dirty="0"/>
            <a:t> quan </a:t>
          </a:r>
          <a:r>
            <a:rPr lang="vi-VN" b="1" dirty="0" err="1"/>
            <a:t>hệ</a:t>
          </a:r>
          <a:r>
            <a:rPr lang="vi-VN" b="1" dirty="0"/>
            <a:t> </a:t>
          </a:r>
          <a:r>
            <a:rPr lang="vi-VN" b="1" dirty="0" err="1"/>
            <a:t>giữa</a:t>
          </a:r>
          <a:r>
            <a:rPr lang="vi-VN" b="1" dirty="0"/>
            <a:t>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yếu</a:t>
          </a:r>
          <a:r>
            <a:rPr lang="vi-VN" b="1" dirty="0"/>
            <a:t> </a:t>
          </a:r>
          <a:r>
            <a:rPr lang="vi-VN" b="1" dirty="0" err="1"/>
            <a:t>tố</a:t>
          </a:r>
          <a:r>
            <a:rPr lang="vi-VN" b="1" dirty="0"/>
            <a:t> </a:t>
          </a:r>
          <a:r>
            <a:rPr lang="vi-VN" b="1" dirty="0" err="1"/>
            <a:t>tự</a:t>
          </a:r>
          <a:r>
            <a:rPr lang="vi-VN" b="1" dirty="0"/>
            <a:t> nhiên </a:t>
          </a:r>
          <a:r>
            <a:rPr lang="vi-VN" b="1" dirty="0" err="1"/>
            <a:t>được</a:t>
          </a:r>
          <a:r>
            <a:rPr lang="vi-VN" b="1" dirty="0"/>
            <a:t> </a:t>
          </a:r>
          <a:r>
            <a:rPr lang="vi-VN" b="1" dirty="0" err="1"/>
            <a:t>thể</a:t>
          </a:r>
          <a:r>
            <a:rPr lang="vi-VN" b="1" dirty="0"/>
            <a:t> </a:t>
          </a:r>
          <a:r>
            <a:rPr lang="vi-VN" b="1" dirty="0" err="1"/>
            <a:t>hiện</a:t>
          </a:r>
          <a:r>
            <a:rPr lang="vi-VN" b="1" dirty="0"/>
            <a:t> trên tranh </a:t>
          </a:r>
          <a:r>
            <a:rPr lang="vi-VN" b="1" dirty="0" err="1"/>
            <a:t>ảnh</a:t>
          </a:r>
          <a:endParaRPr lang="vi-VN" dirty="0"/>
        </a:p>
      </dgm:t>
    </dgm:pt>
    <dgm:pt modelId="{CDF4CF6B-4712-483C-BC54-796A5AA719ED}" type="parTrans" cxnId="{F138543C-3E3E-4875-BD15-1D5CBAAD9E1B}">
      <dgm:prSet/>
      <dgm:spPr/>
      <dgm:t>
        <a:bodyPr/>
        <a:lstStyle/>
        <a:p>
          <a:endParaRPr lang="vi-VN"/>
        </a:p>
      </dgm:t>
    </dgm:pt>
    <dgm:pt modelId="{5BF8643C-8AAA-471B-AA67-F4B353466DD9}" type="sibTrans" cxnId="{F138543C-3E3E-4875-BD15-1D5CBAAD9E1B}">
      <dgm:prSet/>
      <dgm:spPr/>
      <dgm:t>
        <a:bodyPr/>
        <a:lstStyle/>
        <a:p>
          <a:endParaRPr lang="vi-VN"/>
        </a:p>
      </dgm:t>
    </dgm:pt>
    <dgm:pt modelId="{FE2E5C53-AD9E-4062-A86D-F637474C8589}">
      <dgm:prSet/>
      <dgm:spPr/>
      <dgm:t>
        <a:bodyPr/>
        <a:lstStyle/>
        <a:p>
          <a:r>
            <a:rPr lang="vi-VN" b="1" dirty="0" err="1"/>
            <a:t>Giải</a:t>
          </a:r>
          <a:r>
            <a:rPr lang="vi-VN" b="1" dirty="0"/>
            <a:t> </a:t>
          </a:r>
          <a:r>
            <a:rPr lang="vi-VN" b="1" dirty="0" err="1"/>
            <a:t>thích</a:t>
          </a:r>
          <a:r>
            <a:rPr lang="vi-VN" b="1" dirty="0"/>
            <a:t> </a:t>
          </a:r>
          <a:r>
            <a:rPr lang="vi-VN" b="1" dirty="0" err="1"/>
            <a:t>được</a:t>
          </a:r>
          <a:r>
            <a:rPr lang="vi-VN" b="1" dirty="0"/>
            <a:t>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mối</a:t>
          </a:r>
          <a:r>
            <a:rPr lang="vi-VN" b="1" dirty="0"/>
            <a:t> quan </a:t>
          </a:r>
          <a:r>
            <a:rPr lang="vi-VN" b="1" dirty="0" err="1"/>
            <a:t>hệ</a:t>
          </a:r>
          <a:r>
            <a:rPr lang="vi-VN" b="1" dirty="0"/>
            <a:t> nhân </a:t>
          </a:r>
          <a:r>
            <a:rPr lang="vi-VN" b="1" dirty="0" err="1"/>
            <a:t>quả</a:t>
          </a:r>
          <a:r>
            <a:rPr lang="vi-VN" b="1" dirty="0"/>
            <a:t> </a:t>
          </a:r>
          <a:r>
            <a:rPr lang="vi-VN" b="1" dirty="0" err="1"/>
            <a:t>giữa</a:t>
          </a:r>
          <a:r>
            <a:rPr lang="vi-VN" b="1" dirty="0"/>
            <a:t>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đối</a:t>
          </a:r>
          <a:r>
            <a:rPr lang="vi-VN" b="1" dirty="0"/>
            <a:t> </a:t>
          </a:r>
          <a:r>
            <a:rPr lang="vi-VN" b="1" dirty="0" err="1"/>
            <a:t>tượng</a:t>
          </a:r>
          <a:r>
            <a:rPr lang="vi-VN" b="1" dirty="0"/>
            <a:t> </a:t>
          </a:r>
          <a:r>
            <a:rPr lang="vi-VN" b="1" dirty="0" err="1"/>
            <a:t>tự</a:t>
          </a:r>
          <a:r>
            <a:rPr lang="vi-VN" b="1" dirty="0"/>
            <a:t> nhiên </a:t>
          </a:r>
          <a:r>
            <a:rPr lang="en-US" b="1" dirty="0"/>
            <a:t>t</a:t>
          </a:r>
          <a:r>
            <a:rPr lang="vi-VN" b="1" dirty="0" err="1"/>
            <a:t>hể</a:t>
          </a:r>
          <a:r>
            <a:rPr lang="vi-VN" b="1" dirty="0"/>
            <a:t> </a:t>
          </a:r>
          <a:r>
            <a:rPr lang="vi-VN" b="1" dirty="0" err="1"/>
            <a:t>hiện</a:t>
          </a:r>
          <a:r>
            <a:rPr lang="vi-VN" b="1" dirty="0"/>
            <a:t> trên tranh </a:t>
          </a:r>
          <a:r>
            <a:rPr lang="vi-VN" b="1" dirty="0" err="1"/>
            <a:t>ảnh</a:t>
          </a:r>
          <a:r>
            <a:rPr lang="vi-VN" b="1" dirty="0"/>
            <a:t>, </a:t>
          </a:r>
          <a:r>
            <a:rPr lang="vi-VN" b="1" dirty="0" err="1"/>
            <a:t>video</a:t>
          </a:r>
          <a:r>
            <a:rPr lang="vi-VN" b="1" dirty="0"/>
            <a:t> </a:t>
          </a:r>
          <a:r>
            <a:rPr lang="vi-VN" b="1" dirty="0" err="1"/>
            <a:t>clip</a:t>
          </a:r>
          <a:r>
            <a:rPr lang="vi-VN" b="1" dirty="0"/>
            <a:t>,…</a:t>
          </a:r>
          <a:endParaRPr lang="vi-VN" dirty="0"/>
        </a:p>
      </dgm:t>
    </dgm:pt>
    <dgm:pt modelId="{F228FCE0-01AE-4605-9289-7FC064F3B08A}" type="parTrans" cxnId="{B8A4FA4A-5818-4C44-A4CA-339C7FA818FE}">
      <dgm:prSet/>
      <dgm:spPr/>
      <dgm:t>
        <a:bodyPr/>
        <a:lstStyle/>
        <a:p>
          <a:endParaRPr lang="vi-VN"/>
        </a:p>
      </dgm:t>
    </dgm:pt>
    <dgm:pt modelId="{DC9CDB1D-264D-4CAE-980F-06B6355BE5EF}" type="sibTrans" cxnId="{B8A4FA4A-5818-4C44-A4CA-339C7FA818FE}">
      <dgm:prSet/>
      <dgm:spPr/>
      <dgm:t>
        <a:bodyPr/>
        <a:lstStyle/>
        <a:p>
          <a:endParaRPr lang="vi-VN"/>
        </a:p>
      </dgm:t>
    </dgm:pt>
    <dgm:pt modelId="{369D305A-BFCF-4447-A38E-13749C955F42}" type="pres">
      <dgm:prSet presAssocID="{C928BFF7-1763-4AA1-A6ED-58078BE4F8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F0209C-1AD2-4D05-8DF2-83EDF354D867}" type="pres">
      <dgm:prSet presAssocID="{D7CC3A16-199C-4D1B-BE53-8B3D00946783}" presName="composite" presStyleCnt="0"/>
      <dgm:spPr/>
    </dgm:pt>
    <dgm:pt modelId="{4C9C01C0-B969-4BEE-950B-342AED24F025}" type="pres">
      <dgm:prSet presAssocID="{D7CC3A16-199C-4D1B-BE53-8B3D0094678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16DEA-29B4-4DDD-A529-D3F19DC064AF}" type="pres">
      <dgm:prSet presAssocID="{D7CC3A16-199C-4D1B-BE53-8B3D0094678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06995-3374-4797-95D9-62FC012AA71C}" type="pres">
      <dgm:prSet presAssocID="{ED1AD6F2-66FF-4AA5-B1BE-2E668FDDAE18}" presName="sp" presStyleCnt="0"/>
      <dgm:spPr/>
    </dgm:pt>
    <dgm:pt modelId="{70830A8F-4B4D-4C96-9784-3BDEF996BEA4}" type="pres">
      <dgm:prSet presAssocID="{53CFBD13-F956-4D2B-A93F-BF9C600A4D85}" presName="composite" presStyleCnt="0"/>
      <dgm:spPr/>
    </dgm:pt>
    <dgm:pt modelId="{1557EA36-4BB4-4CE6-A088-DE9EC2AFA9FF}" type="pres">
      <dgm:prSet presAssocID="{53CFBD13-F956-4D2B-A93F-BF9C600A4D8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5B863-85B7-4141-8972-6B8D2F53C310}" type="pres">
      <dgm:prSet presAssocID="{53CFBD13-F956-4D2B-A93F-BF9C600A4D8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5C1D2-AA5E-4B3C-B0AA-46FEC5444BF8}" type="pres">
      <dgm:prSet presAssocID="{16CC9395-64B2-4415-AD54-2091D2DE54B5}" presName="sp" presStyleCnt="0"/>
      <dgm:spPr/>
    </dgm:pt>
    <dgm:pt modelId="{29C46A35-D043-43B5-973A-BA4028B08384}" type="pres">
      <dgm:prSet presAssocID="{013EB711-F4CB-4D31-A3E2-D8053816419F}" presName="composite" presStyleCnt="0"/>
      <dgm:spPr/>
    </dgm:pt>
    <dgm:pt modelId="{AEB3AE02-AB6D-48C8-8F3E-4DE62B6ADD64}" type="pres">
      <dgm:prSet presAssocID="{013EB711-F4CB-4D31-A3E2-D8053816419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C6B69-3AF0-4AE4-8972-CAF75B50C75C}" type="pres">
      <dgm:prSet presAssocID="{013EB711-F4CB-4D31-A3E2-D8053816419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B2EC1-0C33-470C-9AF7-4C30328C3831}" type="pres">
      <dgm:prSet presAssocID="{5F7BB8D6-1823-43A3-9153-96A4996E5ED7}" presName="sp" presStyleCnt="0"/>
      <dgm:spPr/>
    </dgm:pt>
    <dgm:pt modelId="{B1B614AD-3C20-4491-B979-7136C18EB7B1}" type="pres">
      <dgm:prSet presAssocID="{CEF1C501-67D6-4071-8157-65CAABF354FE}" presName="composite" presStyleCnt="0"/>
      <dgm:spPr/>
    </dgm:pt>
    <dgm:pt modelId="{1155DFC6-F436-4A0B-8F6A-FDCE85072CE8}" type="pres">
      <dgm:prSet presAssocID="{CEF1C501-67D6-4071-8157-65CAABF354F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2424B-C328-4646-BEE0-CE6DD46D119E}" type="pres">
      <dgm:prSet presAssocID="{CEF1C501-67D6-4071-8157-65CAABF354F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8572E-C3DF-4618-AA89-B851D63DA8D3}" type="pres">
      <dgm:prSet presAssocID="{3BA344B4-2EEC-4FE9-92CB-C1CE28C3D10F}" presName="sp" presStyleCnt="0"/>
      <dgm:spPr/>
    </dgm:pt>
    <dgm:pt modelId="{7BBFC473-1398-4412-AB97-52A653894D60}" type="pres">
      <dgm:prSet presAssocID="{69F75F60-DA9E-4BC7-84CF-8CFF991846FF}" presName="composite" presStyleCnt="0"/>
      <dgm:spPr/>
    </dgm:pt>
    <dgm:pt modelId="{8726C87A-39C1-4645-B6FA-FE2F0861ABE2}" type="pres">
      <dgm:prSet presAssocID="{69F75F60-DA9E-4BC7-84CF-8CFF991846F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4B717-8E76-4729-9DB3-DF55320BDEFF}" type="pres">
      <dgm:prSet presAssocID="{69F75F60-DA9E-4BC7-84CF-8CFF991846F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0C4BE-2224-4CD3-983E-4489B519CC13}" srcId="{C928BFF7-1763-4AA1-A6ED-58078BE4F8DC}" destId="{013EB711-F4CB-4D31-A3E2-D8053816419F}" srcOrd="2" destOrd="0" parTransId="{8A7F1BB2-FE72-4879-90DF-4F2CAA3F463F}" sibTransId="{5F7BB8D6-1823-43A3-9153-96A4996E5ED7}"/>
    <dgm:cxn modelId="{5FF08252-16CD-4D47-A209-D6C08BDD90D9}" type="presOf" srcId="{53CFBD13-F956-4D2B-A93F-BF9C600A4D85}" destId="{1557EA36-4BB4-4CE6-A088-DE9EC2AFA9FF}" srcOrd="0" destOrd="0" presId="urn:microsoft.com/office/officeart/2005/8/layout/chevron2"/>
    <dgm:cxn modelId="{46FB7010-AB3E-4B7A-8F67-DA50E3C6DD4F}" srcId="{CEF1C501-67D6-4071-8157-65CAABF354FE}" destId="{573112E8-0967-4C57-B63A-051A106C8616}" srcOrd="0" destOrd="0" parTransId="{E31CB410-3D7E-4CD0-8D49-BB7B4CCFF4FC}" sibTransId="{CE99A374-1E2B-44B0-AB7F-ED75E1225964}"/>
    <dgm:cxn modelId="{D95FDEC1-6BEB-4E05-8C3B-F8ED1BE1585F}" type="presOf" srcId="{573112E8-0967-4C57-B63A-051A106C8616}" destId="{DCA2424B-C328-4646-BEE0-CE6DD46D119E}" srcOrd="0" destOrd="0" presId="urn:microsoft.com/office/officeart/2005/8/layout/chevron2"/>
    <dgm:cxn modelId="{F9904E4C-27A7-4295-9C6F-5C4F07E79302}" type="presOf" srcId="{013EB711-F4CB-4D31-A3E2-D8053816419F}" destId="{AEB3AE02-AB6D-48C8-8F3E-4DE62B6ADD64}" srcOrd="0" destOrd="0" presId="urn:microsoft.com/office/officeart/2005/8/layout/chevron2"/>
    <dgm:cxn modelId="{4C5E969A-699A-48CA-AD0A-4538DF581A39}" type="presOf" srcId="{CEF1C501-67D6-4071-8157-65CAABF354FE}" destId="{1155DFC6-F436-4A0B-8F6A-FDCE85072CE8}" srcOrd="0" destOrd="0" presId="urn:microsoft.com/office/officeart/2005/8/layout/chevron2"/>
    <dgm:cxn modelId="{C4B53E35-7349-4403-B807-5B64D62FB1D1}" srcId="{69F75F60-DA9E-4BC7-84CF-8CFF991846FF}" destId="{09560059-364F-4A94-8C9F-538D88113753}" srcOrd="0" destOrd="0" parTransId="{00CDBD25-41AF-40B5-AF5F-08E751E32867}" sibTransId="{053B8F02-8074-4516-B141-CE14780C5B4C}"/>
    <dgm:cxn modelId="{7F182AA6-6AEC-4746-B57E-4A66AD0CE53C}" srcId="{C928BFF7-1763-4AA1-A6ED-58078BE4F8DC}" destId="{53CFBD13-F956-4D2B-A93F-BF9C600A4D85}" srcOrd="1" destOrd="0" parTransId="{C8913E07-A1D9-4113-9411-79F796E91F41}" sibTransId="{16CC9395-64B2-4415-AD54-2091D2DE54B5}"/>
    <dgm:cxn modelId="{3592E214-7A06-464D-9244-711DD59790EE}" srcId="{D7CC3A16-199C-4D1B-BE53-8B3D00946783}" destId="{BEFFFBDA-E3AE-4885-A717-7AD20E15E67F}" srcOrd="0" destOrd="0" parTransId="{EC34343D-16E8-425A-AF1E-850BA4C2A355}" sibTransId="{4AF836D3-A901-4AC7-93D7-46FA2CBD8A72}"/>
    <dgm:cxn modelId="{06E8A150-F25C-4D48-AA60-0E5C1420A4FB}" type="presOf" srcId="{FE2E5C53-AD9E-4062-A86D-F637474C8589}" destId="{1475B863-85B7-4141-8972-6B8D2F53C310}" srcOrd="0" destOrd="0" presId="urn:microsoft.com/office/officeart/2005/8/layout/chevron2"/>
    <dgm:cxn modelId="{A599AE13-8CAD-4346-BCFA-CC5B205FFF9E}" type="presOf" srcId="{C928BFF7-1763-4AA1-A6ED-58078BE4F8DC}" destId="{369D305A-BFCF-4447-A38E-13749C955F42}" srcOrd="0" destOrd="0" presId="urn:microsoft.com/office/officeart/2005/8/layout/chevron2"/>
    <dgm:cxn modelId="{BD8B8988-EB0A-4425-81E9-E1283DD5346A}" type="presOf" srcId="{BEFFFBDA-E3AE-4885-A717-7AD20E15E67F}" destId="{CE416DEA-29B4-4DDD-A529-D3F19DC064AF}" srcOrd="0" destOrd="0" presId="urn:microsoft.com/office/officeart/2005/8/layout/chevron2"/>
    <dgm:cxn modelId="{9058A728-3919-4C76-A048-7E117D69C8DF}" type="presOf" srcId="{09560059-364F-4A94-8C9F-538D88113753}" destId="{6004B717-8E76-4729-9DB3-DF55320BDEFF}" srcOrd="0" destOrd="0" presId="urn:microsoft.com/office/officeart/2005/8/layout/chevron2"/>
    <dgm:cxn modelId="{B8A4FA4A-5818-4C44-A4CA-339C7FA818FE}" srcId="{53CFBD13-F956-4D2B-A93F-BF9C600A4D85}" destId="{FE2E5C53-AD9E-4062-A86D-F637474C8589}" srcOrd="0" destOrd="0" parTransId="{F228FCE0-01AE-4605-9289-7FC064F3B08A}" sibTransId="{DC9CDB1D-264D-4CAE-980F-06B6355BE5EF}"/>
    <dgm:cxn modelId="{F138543C-3E3E-4875-BD15-1D5CBAAD9E1B}" srcId="{013EB711-F4CB-4D31-A3E2-D8053816419F}" destId="{F5574C3B-012E-4B3F-B188-763A20106F48}" srcOrd="0" destOrd="0" parTransId="{CDF4CF6B-4712-483C-BC54-796A5AA719ED}" sibTransId="{5BF8643C-8AAA-471B-AA67-F4B353466DD9}"/>
    <dgm:cxn modelId="{8B125265-AEEA-40CC-8232-722C11DBCAAE}" srcId="{C928BFF7-1763-4AA1-A6ED-58078BE4F8DC}" destId="{CEF1C501-67D6-4071-8157-65CAABF354FE}" srcOrd="3" destOrd="0" parTransId="{EFD80305-4D17-4E67-89A7-E530FAC08341}" sibTransId="{3BA344B4-2EEC-4FE9-92CB-C1CE28C3D10F}"/>
    <dgm:cxn modelId="{B20BCD0D-1177-45F1-BCE3-CB4311D5F8C8}" type="presOf" srcId="{69F75F60-DA9E-4BC7-84CF-8CFF991846FF}" destId="{8726C87A-39C1-4645-B6FA-FE2F0861ABE2}" srcOrd="0" destOrd="0" presId="urn:microsoft.com/office/officeart/2005/8/layout/chevron2"/>
    <dgm:cxn modelId="{BFBFB64C-754C-4B96-A1E8-80C72A785A07}" srcId="{C928BFF7-1763-4AA1-A6ED-58078BE4F8DC}" destId="{D7CC3A16-199C-4D1B-BE53-8B3D00946783}" srcOrd="0" destOrd="0" parTransId="{ADA4A8ED-45E9-4073-8482-6DCDBD301CA0}" sibTransId="{ED1AD6F2-66FF-4AA5-B1BE-2E668FDDAE18}"/>
    <dgm:cxn modelId="{EC355ADF-0A42-4E20-9677-B154221D164F}" type="presOf" srcId="{F5574C3B-012E-4B3F-B188-763A20106F48}" destId="{DF2C6B69-3AF0-4AE4-8972-CAF75B50C75C}" srcOrd="0" destOrd="0" presId="urn:microsoft.com/office/officeart/2005/8/layout/chevron2"/>
    <dgm:cxn modelId="{C78F16A8-CDCB-4B32-8523-BCB3107B8772}" srcId="{C928BFF7-1763-4AA1-A6ED-58078BE4F8DC}" destId="{69F75F60-DA9E-4BC7-84CF-8CFF991846FF}" srcOrd="4" destOrd="0" parTransId="{6C191384-9455-4E26-843A-E07A9BFFF031}" sibTransId="{BD42BFFE-3D12-4C1B-A2B3-7C469434F999}"/>
    <dgm:cxn modelId="{4EAAEF40-56EE-47EC-8363-99C4C3CD7CB9}" type="presOf" srcId="{D7CC3A16-199C-4D1B-BE53-8B3D00946783}" destId="{4C9C01C0-B969-4BEE-950B-342AED24F025}" srcOrd="0" destOrd="0" presId="urn:microsoft.com/office/officeart/2005/8/layout/chevron2"/>
    <dgm:cxn modelId="{6DD6B9C3-9C49-4570-AABD-427B556000FE}" type="presParOf" srcId="{369D305A-BFCF-4447-A38E-13749C955F42}" destId="{53F0209C-1AD2-4D05-8DF2-83EDF354D867}" srcOrd="0" destOrd="0" presId="urn:microsoft.com/office/officeart/2005/8/layout/chevron2"/>
    <dgm:cxn modelId="{21559A31-429D-4D9F-8248-F762B2D409A3}" type="presParOf" srcId="{53F0209C-1AD2-4D05-8DF2-83EDF354D867}" destId="{4C9C01C0-B969-4BEE-950B-342AED24F025}" srcOrd="0" destOrd="0" presId="urn:microsoft.com/office/officeart/2005/8/layout/chevron2"/>
    <dgm:cxn modelId="{E7026207-15AC-4ABC-95CF-A16E5CDAEE28}" type="presParOf" srcId="{53F0209C-1AD2-4D05-8DF2-83EDF354D867}" destId="{CE416DEA-29B4-4DDD-A529-D3F19DC064AF}" srcOrd="1" destOrd="0" presId="urn:microsoft.com/office/officeart/2005/8/layout/chevron2"/>
    <dgm:cxn modelId="{B6CB4DF8-1861-4F77-B577-E0015EA014A5}" type="presParOf" srcId="{369D305A-BFCF-4447-A38E-13749C955F42}" destId="{E7C06995-3374-4797-95D9-62FC012AA71C}" srcOrd="1" destOrd="0" presId="urn:microsoft.com/office/officeart/2005/8/layout/chevron2"/>
    <dgm:cxn modelId="{504A5071-4FC2-4C72-8DD7-9145736C3F99}" type="presParOf" srcId="{369D305A-BFCF-4447-A38E-13749C955F42}" destId="{70830A8F-4B4D-4C96-9784-3BDEF996BEA4}" srcOrd="2" destOrd="0" presId="urn:microsoft.com/office/officeart/2005/8/layout/chevron2"/>
    <dgm:cxn modelId="{E6212AAD-3AC3-4158-A3AA-79F9E6AEE09B}" type="presParOf" srcId="{70830A8F-4B4D-4C96-9784-3BDEF996BEA4}" destId="{1557EA36-4BB4-4CE6-A088-DE9EC2AFA9FF}" srcOrd="0" destOrd="0" presId="urn:microsoft.com/office/officeart/2005/8/layout/chevron2"/>
    <dgm:cxn modelId="{DE822894-6966-45D3-8B44-7F7F9E7A00FF}" type="presParOf" srcId="{70830A8F-4B4D-4C96-9784-3BDEF996BEA4}" destId="{1475B863-85B7-4141-8972-6B8D2F53C310}" srcOrd="1" destOrd="0" presId="urn:microsoft.com/office/officeart/2005/8/layout/chevron2"/>
    <dgm:cxn modelId="{781E9179-A41D-441C-B71B-C330CFE1B4BE}" type="presParOf" srcId="{369D305A-BFCF-4447-A38E-13749C955F42}" destId="{62E5C1D2-AA5E-4B3C-B0AA-46FEC5444BF8}" srcOrd="3" destOrd="0" presId="urn:microsoft.com/office/officeart/2005/8/layout/chevron2"/>
    <dgm:cxn modelId="{732B8B23-2EBE-4800-92C8-ACE73C1FA82A}" type="presParOf" srcId="{369D305A-BFCF-4447-A38E-13749C955F42}" destId="{29C46A35-D043-43B5-973A-BA4028B08384}" srcOrd="4" destOrd="0" presId="urn:microsoft.com/office/officeart/2005/8/layout/chevron2"/>
    <dgm:cxn modelId="{1595A210-2A55-48E4-8481-C6B24991E505}" type="presParOf" srcId="{29C46A35-D043-43B5-973A-BA4028B08384}" destId="{AEB3AE02-AB6D-48C8-8F3E-4DE62B6ADD64}" srcOrd="0" destOrd="0" presId="urn:microsoft.com/office/officeart/2005/8/layout/chevron2"/>
    <dgm:cxn modelId="{1C6B0C68-91AD-4FC4-AC63-6BFA5E579DDE}" type="presParOf" srcId="{29C46A35-D043-43B5-973A-BA4028B08384}" destId="{DF2C6B69-3AF0-4AE4-8972-CAF75B50C75C}" srcOrd="1" destOrd="0" presId="urn:microsoft.com/office/officeart/2005/8/layout/chevron2"/>
    <dgm:cxn modelId="{43E16582-01A1-4960-8639-BDC574D6AD25}" type="presParOf" srcId="{369D305A-BFCF-4447-A38E-13749C955F42}" destId="{FFCB2EC1-0C33-470C-9AF7-4C30328C3831}" srcOrd="5" destOrd="0" presId="urn:microsoft.com/office/officeart/2005/8/layout/chevron2"/>
    <dgm:cxn modelId="{07DE4154-8102-49E8-9954-27F30E162CDF}" type="presParOf" srcId="{369D305A-BFCF-4447-A38E-13749C955F42}" destId="{B1B614AD-3C20-4491-B979-7136C18EB7B1}" srcOrd="6" destOrd="0" presId="urn:microsoft.com/office/officeart/2005/8/layout/chevron2"/>
    <dgm:cxn modelId="{BC002AB6-7A6B-451B-933A-0877784486D5}" type="presParOf" srcId="{B1B614AD-3C20-4491-B979-7136C18EB7B1}" destId="{1155DFC6-F436-4A0B-8F6A-FDCE85072CE8}" srcOrd="0" destOrd="0" presId="urn:microsoft.com/office/officeart/2005/8/layout/chevron2"/>
    <dgm:cxn modelId="{5EBDF3C4-2112-45DF-9C5C-44969DDD0FE1}" type="presParOf" srcId="{B1B614AD-3C20-4491-B979-7136C18EB7B1}" destId="{DCA2424B-C328-4646-BEE0-CE6DD46D119E}" srcOrd="1" destOrd="0" presId="urn:microsoft.com/office/officeart/2005/8/layout/chevron2"/>
    <dgm:cxn modelId="{6F8A86E4-3B96-49C2-8FC1-65AD97B5209D}" type="presParOf" srcId="{369D305A-BFCF-4447-A38E-13749C955F42}" destId="{01C8572E-C3DF-4618-AA89-B851D63DA8D3}" srcOrd="7" destOrd="0" presId="urn:microsoft.com/office/officeart/2005/8/layout/chevron2"/>
    <dgm:cxn modelId="{238F6CF7-85FF-44D3-8593-4618C072CB52}" type="presParOf" srcId="{369D305A-BFCF-4447-A38E-13749C955F42}" destId="{7BBFC473-1398-4412-AB97-52A653894D60}" srcOrd="8" destOrd="0" presId="urn:microsoft.com/office/officeart/2005/8/layout/chevron2"/>
    <dgm:cxn modelId="{B75AF969-223E-4D44-991C-57EA49517789}" type="presParOf" srcId="{7BBFC473-1398-4412-AB97-52A653894D60}" destId="{8726C87A-39C1-4645-B6FA-FE2F0861ABE2}" srcOrd="0" destOrd="0" presId="urn:microsoft.com/office/officeart/2005/8/layout/chevron2"/>
    <dgm:cxn modelId="{571B01C7-1128-4BCD-A2FE-DF624C340CC3}" type="presParOf" srcId="{7BBFC473-1398-4412-AB97-52A653894D60}" destId="{6004B717-8E76-4729-9DB3-DF55320BDE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2BD1B-FFA8-4738-8C6E-D98E2CF9692D}" type="doc">
      <dgm:prSet loTypeId="urn:microsoft.com/office/officeart/2008/layout/VerticalCurvedList" loCatId="list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D469D045-93E2-4392-956B-7DC9CB8CD37D}">
      <dgm:prSet phldrT="[Văn bản]"/>
      <dgm:spPr/>
      <dgm:t>
        <a:bodyPr/>
        <a:lstStyle/>
        <a:p>
          <a:r>
            <a:rPr lang="vi-VN" b="1" dirty="0"/>
            <a:t>Qua </a:t>
          </a:r>
          <a:r>
            <a:rPr lang="vi-VN" b="1" dirty="0" err="1"/>
            <a:t>bảng</a:t>
          </a:r>
          <a:r>
            <a:rPr lang="vi-VN" b="1" dirty="0"/>
            <a:t> </a:t>
          </a:r>
          <a:r>
            <a:rPr lang="vi-VN" b="1" dirty="0" err="1"/>
            <a:t>số</a:t>
          </a:r>
          <a:r>
            <a:rPr lang="vi-VN" b="1" dirty="0"/>
            <a:t> </a:t>
          </a:r>
          <a:r>
            <a:rPr lang="vi-VN" b="1" dirty="0" err="1"/>
            <a:t>liệu</a:t>
          </a:r>
          <a:r>
            <a:rPr lang="vi-VN" b="1" dirty="0"/>
            <a:t> </a:t>
          </a:r>
          <a:r>
            <a:rPr lang="vi-VN" b="1" dirty="0" err="1"/>
            <a:t>thống</a:t>
          </a:r>
          <a:r>
            <a:rPr lang="vi-VN" b="1" dirty="0"/>
            <a:t> kê </a:t>
          </a:r>
          <a:r>
            <a:rPr lang="vi-VN" b="1" dirty="0" err="1"/>
            <a:t>và</a:t>
          </a:r>
          <a:r>
            <a:rPr lang="vi-VN" b="1" dirty="0"/>
            <a:t> </a:t>
          </a:r>
          <a:r>
            <a:rPr lang="vi-VN" b="1" dirty="0" err="1"/>
            <a:t>biểu</a:t>
          </a:r>
          <a:r>
            <a:rPr lang="vi-VN" b="1" dirty="0"/>
            <a:t> </a:t>
          </a:r>
          <a:r>
            <a:rPr lang="vi-VN" b="1" dirty="0" err="1"/>
            <a:t>đồ</a:t>
          </a:r>
          <a:r>
            <a:rPr lang="vi-VN" b="1" dirty="0"/>
            <a:t>, </a:t>
          </a:r>
          <a:r>
            <a:rPr lang="vi-VN" b="1" dirty="0" err="1"/>
            <a:t>nhận</a:t>
          </a:r>
          <a:r>
            <a:rPr lang="vi-VN" b="1" dirty="0"/>
            <a:t> </a:t>
          </a:r>
          <a:r>
            <a:rPr lang="vi-VN" b="1" dirty="0" err="1"/>
            <a:t>xét</a:t>
          </a:r>
          <a:r>
            <a:rPr lang="vi-VN" b="1" dirty="0"/>
            <a:t> </a:t>
          </a:r>
          <a:r>
            <a:rPr lang="vi-VN" b="1" dirty="0" err="1"/>
            <a:t>được</a:t>
          </a:r>
          <a:r>
            <a:rPr lang="vi-VN" b="1" dirty="0"/>
            <a:t> quy mô, cơ </a:t>
          </a:r>
          <a:r>
            <a:rPr lang="vi-VN" b="1" dirty="0" err="1"/>
            <a:t>cấu</a:t>
          </a:r>
          <a:r>
            <a:rPr lang="vi-VN" b="1" dirty="0"/>
            <a:t> </a:t>
          </a:r>
          <a:r>
            <a:rPr lang="vi-VN" b="1" dirty="0" err="1"/>
            <a:t>và</a:t>
          </a:r>
          <a:r>
            <a:rPr lang="vi-VN" b="1" dirty="0"/>
            <a:t> xu </a:t>
          </a:r>
          <a:r>
            <a:rPr lang="vi-VN" b="1" dirty="0" err="1"/>
            <a:t>hướng</a:t>
          </a:r>
          <a:r>
            <a:rPr lang="vi-VN" b="1" dirty="0"/>
            <a:t> </a:t>
          </a:r>
          <a:r>
            <a:rPr lang="vi-VN" b="1" dirty="0" err="1"/>
            <a:t>biến</a:t>
          </a:r>
          <a:r>
            <a:rPr lang="vi-VN" b="1" dirty="0"/>
            <a:t> </a:t>
          </a:r>
          <a:r>
            <a:rPr lang="vi-VN" b="1" dirty="0" err="1"/>
            <a:t>đổi</a:t>
          </a:r>
          <a:r>
            <a:rPr lang="vi-VN" b="1" dirty="0"/>
            <a:t> </a:t>
          </a:r>
          <a:r>
            <a:rPr lang="vi-VN" b="1" dirty="0" err="1"/>
            <a:t>của</a:t>
          </a:r>
          <a:r>
            <a:rPr lang="vi-VN" b="1" dirty="0"/>
            <a:t> </a:t>
          </a:r>
          <a:r>
            <a:rPr lang="vi-VN" b="1" dirty="0" err="1"/>
            <a:t>các</a:t>
          </a:r>
          <a:r>
            <a:rPr lang="vi-VN" b="1" dirty="0"/>
            <a:t> </a:t>
          </a:r>
          <a:r>
            <a:rPr lang="vi-VN" b="1" dirty="0" err="1"/>
            <a:t>đối</a:t>
          </a:r>
          <a:r>
            <a:rPr lang="vi-VN" b="1" dirty="0"/>
            <a:t> </a:t>
          </a:r>
          <a:r>
            <a:rPr lang="vi-VN" b="1" dirty="0" err="1"/>
            <a:t>tượng</a:t>
          </a:r>
          <a:r>
            <a:rPr lang="vi-VN" b="1" dirty="0"/>
            <a:t> </a:t>
          </a:r>
          <a:r>
            <a:rPr lang="vi-VN" b="1" dirty="0" err="1"/>
            <a:t>tự</a:t>
          </a:r>
          <a:r>
            <a:rPr lang="vi-VN" b="1" dirty="0"/>
            <a:t> nhiên </a:t>
          </a:r>
          <a:r>
            <a:rPr lang="vi-VN" b="1" dirty="0" err="1"/>
            <a:t>và</a:t>
          </a:r>
          <a:r>
            <a:rPr lang="vi-VN" b="1" dirty="0"/>
            <a:t> kinh </a:t>
          </a:r>
          <a:r>
            <a:rPr lang="vi-VN" b="1" dirty="0" err="1"/>
            <a:t>tế</a:t>
          </a:r>
          <a:r>
            <a:rPr lang="vi-VN" b="1" dirty="0"/>
            <a:t> – </a:t>
          </a:r>
          <a:r>
            <a:rPr lang="vi-VN" b="1" dirty="0" err="1"/>
            <a:t>xã</a:t>
          </a:r>
          <a:r>
            <a:rPr lang="vi-VN" b="1" dirty="0"/>
            <a:t> </a:t>
          </a:r>
          <a:r>
            <a:rPr lang="vi-VN" b="1" dirty="0" err="1"/>
            <a:t>hội</a:t>
          </a:r>
          <a:endParaRPr lang="vi-VN" dirty="0"/>
        </a:p>
      </dgm:t>
    </dgm:pt>
    <dgm:pt modelId="{36348D48-B6A0-450B-856B-E0560BB63D38}" type="parTrans" cxnId="{4459BA1E-F68D-4B16-BCCF-9E1C7262AF36}">
      <dgm:prSet/>
      <dgm:spPr/>
      <dgm:t>
        <a:bodyPr/>
        <a:lstStyle/>
        <a:p>
          <a:endParaRPr lang="vi-VN"/>
        </a:p>
      </dgm:t>
    </dgm:pt>
    <dgm:pt modelId="{84427940-6362-4C5B-B303-41AB3DC7EC60}" type="sibTrans" cxnId="{4459BA1E-F68D-4B16-BCCF-9E1C7262AF36}">
      <dgm:prSet/>
      <dgm:spPr/>
      <dgm:t>
        <a:bodyPr/>
        <a:lstStyle/>
        <a:p>
          <a:endParaRPr lang="vi-VN"/>
        </a:p>
      </dgm:t>
    </dgm:pt>
    <dgm:pt modelId="{AC404B75-5D56-4DFC-BCD2-951250A349A0}">
      <dgm:prSet/>
      <dgm:spPr/>
      <dgm:t>
        <a:bodyPr/>
        <a:lstStyle/>
        <a:p>
          <a:r>
            <a:rPr lang="vi-VN" b="1"/>
            <a:t>Qua bảng số liệu thống kê và biểu đồ, So sánh được quy mô, cơ cấu và xu hướng biến đổi của các đối tượng tự nhiên và kinh tế – xã hội</a:t>
          </a:r>
          <a:endParaRPr lang="en-US"/>
        </a:p>
      </dgm:t>
    </dgm:pt>
    <dgm:pt modelId="{65921C45-FC83-4310-80EB-31AA8523B643}" type="parTrans" cxnId="{6209A224-87A5-4A95-B04B-9E4CFEB3D83D}">
      <dgm:prSet/>
      <dgm:spPr/>
      <dgm:t>
        <a:bodyPr/>
        <a:lstStyle/>
        <a:p>
          <a:endParaRPr lang="vi-VN"/>
        </a:p>
      </dgm:t>
    </dgm:pt>
    <dgm:pt modelId="{05D5FD7F-7F42-4797-A761-B116FE27766C}" type="sibTrans" cxnId="{6209A224-87A5-4A95-B04B-9E4CFEB3D83D}">
      <dgm:prSet/>
      <dgm:spPr/>
      <dgm:t>
        <a:bodyPr/>
        <a:lstStyle/>
        <a:p>
          <a:endParaRPr lang="vi-VN"/>
        </a:p>
      </dgm:t>
    </dgm:pt>
    <dgm:pt modelId="{28E7DFBA-1428-4F41-9A13-3B268659246E}">
      <dgm:prSet/>
      <dgm:spPr/>
      <dgm:t>
        <a:bodyPr/>
        <a:lstStyle/>
        <a:p>
          <a:r>
            <a:rPr lang="vi-VN" b="1"/>
            <a:t>Phân tích được mối quan hệ giữa các đối tượng tự nhiên và kinh tế – xã hội của một lãnh thổ được thể hiện qua bảng số liệu thống kê</a:t>
          </a:r>
          <a:endParaRPr lang="en-US"/>
        </a:p>
      </dgm:t>
    </dgm:pt>
    <dgm:pt modelId="{AC34A528-D189-4B9F-949E-37265A7E122F}" type="parTrans" cxnId="{C9AF9B6B-471D-4F20-B62B-B29A8E7EF8D9}">
      <dgm:prSet/>
      <dgm:spPr/>
      <dgm:t>
        <a:bodyPr/>
        <a:lstStyle/>
        <a:p>
          <a:endParaRPr lang="vi-VN"/>
        </a:p>
      </dgm:t>
    </dgm:pt>
    <dgm:pt modelId="{E9BE094F-AA6A-4A92-ACED-318E77046BEB}" type="sibTrans" cxnId="{C9AF9B6B-471D-4F20-B62B-B29A8E7EF8D9}">
      <dgm:prSet/>
      <dgm:spPr/>
      <dgm:t>
        <a:bodyPr/>
        <a:lstStyle/>
        <a:p>
          <a:endParaRPr lang="vi-VN"/>
        </a:p>
      </dgm:t>
    </dgm:pt>
    <dgm:pt modelId="{E01BA844-B5DC-4BBF-B97D-2384256C0B32}">
      <dgm:prSet/>
      <dgm:spPr/>
      <dgm:t>
        <a:bodyPr/>
        <a:lstStyle/>
        <a:p>
          <a:r>
            <a:rPr lang="vi-VN" b="1"/>
            <a:t>Giải thích, chứng minh được quy mô, cơ cấu, xu hướng biến đổi của các đối tượng tự nhiên và kinh tế – xã hội thể hiện qua bảng số liệu thống kê và biểu đồ</a:t>
          </a:r>
          <a:endParaRPr lang="en-US"/>
        </a:p>
      </dgm:t>
    </dgm:pt>
    <dgm:pt modelId="{E553BAC9-0B88-43A4-8FFE-C4A4D4D56C78}" type="parTrans" cxnId="{715F9EE4-14CC-4D73-B0BE-7F7213BF97F6}">
      <dgm:prSet/>
      <dgm:spPr/>
      <dgm:t>
        <a:bodyPr/>
        <a:lstStyle/>
        <a:p>
          <a:endParaRPr lang="vi-VN"/>
        </a:p>
      </dgm:t>
    </dgm:pt>
    <dgm:pt modelId="{F79EB240-23E8-440A-AC9C-73854E989987}" type="sibTrans" cxnId="{715F9EE4-14CC-4D73-B0BE-7F7213BF97F6}">
      <dgm:prSet/>
      <dgm:spPr/>
      <dgm:t>
        <a:bodyPr/>
        <a:lstStyle/>
        <a:p>
          <a:endParaRPr lang="vi-VN"/>
        </a:p>
      </dgm:t>
    </dgm:pt>
    <dgm:pt modelId="{EF9801DC-BAFC-470D-9AA2-C2BCD5591D98}">
      <dgm:prSet/>
      <dgm:spPr/>
      <dgm:t>
        <a:bodyPr/>
        <a:lstStyle/>
        <a:p>
          <a:r>
            <a:rPr lang="vi-VN" b="1"/>
            <a:t>Sử dụng số liệu thống kê để chứng minh, giải thích cho các vấn đề tự nhiên hay kinh tế – xã hội của một lãnh thổ nhất định</a:t>
          </a:r>
          <a:endParaRPr lang="en-US"/>
        </a:p>
      </dgm:t>
    </dgm:pt>
    <dgm:pt modelId="{A820F20B-70F2-4FA4-964E-DD9CAA9736E6}" type="parTrans" cxnId="{101C3773-B086-4F90-9696-9548DB0E10F4}">
      <dgm:prSet/>
      <dgm:spPr/>
      <dgm:t>
        <a:bodyPr/>
        <a:lstStyle/>
        <a:p>
          <a:endParaRPr lang="vi-VN"/>
        </a:p>
      </dgm:t>
    </dgm:pt>
    <dgm:pt modelId="{037A589E-6159-4F55-98D0-C880A26F14FA}" type="sibTrans" cxnId="{101C3773-B086-4F90-9696-9548DB0E10F4}">
      <dgm:prSet/>
      <dgm:spPr/>
      <dgm:t>
        <a:bodyPr/>
        <a:lstStyle/>
        <a:p>
          <a:endParaRPr lang="vi-VN"/>
        </a:p>
      </dgm:t>
    </dgm:pt>
    <dgm:pt modelId="{12D90341-5B81-4F57-BFA5-31D0C07DFF5B}" type="pres">
      <dgm:prSet presAssocID="{DB12BD1B-FFA8-4738-8C6E-D98E2CF969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44336AE-69F0-4976-8783-EFEDDB7F6C75}" type="pres">
      <dgm:prSet presAssocID="{DB12BD1B-FFA8-4738-8C6E-D98E2CF9692D}" presName="Name1" presStyleCnt="0"/>
      <dgm:spPr/>
    </dgm:pt>
    <dgm:pt modelId="{0FA284CF-39C0-4C0C-BC58-B715A483423F}" type="pres">
      <dgm:prSet presAssocID="{DB12BD1B-FFA8-4738-8C6E-D98E2CF9692D}" presName="cycle" presStyleCnt="0"/>
      <dgm:spPr/>
    </dgm:pt>
    <dgm:pt modelId="{DFA9C0C7-2DA1-420A-86CA-9D2CD3388CC4}" type="pres">
      <dgm:prSet presAssocID="{DB12BD1B-FFA8-4738-8C6E-D98E2CF9692D}" presName="srcNode" presStyleLbl="node1" presStyleIdx="0" presStyleCnt="5"/>
      <dgm:spPr/>
    </dgm:pt>
    <dgm:pt modelId="{FE9F5940-3981-4CD2-9CE7-12487AD22D95}" type="pres">
      <dgm:prSet presAssocID="{DB12BD1B-FFA8-4738-8C6E-D98E2CF9692D}" presName="conn" presStyleLbl="parChTrans1D2" presStyleIdx="0" presStyleCnt="1"/>
      <dgm:spPr/>
      <dgm:t>
        <a:bodyPr/>
        <a:lstStyle/>
        <a:p>
          <a:endParaRPr lang="en-US"/>
        </a:p>
      </dgm:t>
    </dgm:pt>
    <dgm:pt modelId="{E2A2BF8B-0111-4FE1-94EC-F4FC72E528CE}" type="pres">
      <dgm:prSet presAssocID="{DB12BD1B-FFA8-4738-8C6E-D98E2CF9692D}" presName="extraNode" presStyleLbl="node1" presStyleIdx="0" presStyleCnt="5"/>
      <dgm:spPr/>
    </dgm:pt>
    <dgm:pt modelId="{53C0C52D-5C50-474E-B9E6-12587BB56D21}" type="pres">
      <dgm:prSet presAssocID="{DB12BD1B-FFA8-4738-8C6E-D98E2CF9692D}" presName="dstNode" presStyleLbl="node1" presStyleIdx="0" presStyleCnt="5"/>
      <dgm:spPr/>
    </dgm:pt>
    <dgm:pt modelId="{C24A8046-07EB-472F-B776-01ED8593E9A7}" type="pres">
      <dgm:prSet presAssocID="{EF9801DC-BAFC-470D-9AA2-C2BCD5591D9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33229-C5EF-4223-9490-66B481EDF1B3}" type="pres">
      <dgm:prSet presAssocID="{EF9801DC-BAFC-470D-9AA2-C2BCD5591D98}" presName="accent_1" presStyleCnt="0"/>
      <dgm:spPr/>
    </dgm:pt>
    <dgm:pt modelId="{8E3A4228-64B5-4239-A143-0DCF02A70411}" type="pres">
      <dgm:prSet presAssocID="{EF9801DC-BAFC-470D-9AA2-C2BCD5591D98}" presName="accentRepeatNode" presStyleLbl="solidFgAcc1" presStyleIdx="0" presStyleCnt="5"/>
      <dgm:spPr/>
    </dgm:pt>
    <dgm:pt modelId="{CD706F6F-13FD-46DD-BC20-0E39B7F776D9}" type="pres">
      <dgm:prSet presAssocID="{E01BA844-B5DC-4BBF-B97D-2384256C0B3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FCA5E-AA0E-4577-B632-4FA52ABCA0B6}" type="pres">
      <dgm:prSet presAssocID="{E01BA844-B5DC-4BBF-B97D-2384256C0B32}" presName="accent_2" presStyleCnt="0"/>
      <dgm:spPr/>
    </dgm:pt>
    <dgm:pt modelId="{1E6B2A48-E65C-498F-A8FF-BD7077CEED01}" type="pres">
      <dgm:prSet presAssocID="{E01BA844-B5DC-4BBF-B97D-2384256C0B32}" presName="accentRepeatNode" presStyleLbl="solidFgAcc1" presStyleIdx="1" presStyleCnt="5"/>
      <dgm:spPr/>
    </dgm:pt>
    <dgm:pt modelId="{9EB7DFAB-403F-4AAB-97F9-8E94BD4F0835}" type="pres">
      <dgm:prSet presAssocID="{28E7DFBA-1428-4F41-9A13-3B268659246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CAFF-9E0E-49DD-9011-9EBAD0D113F9}" type="pres">
      <dgm:prSet presAssocID="{28E7DFBA-1428-4F41-9A13-3B268659246E}" presName="accent_3" presStyleCnt="0"/>
      <dgm:spPr/>
    </dgm:pt>
    <dgm:pt modelId="{593400D0-245B-43E3-A39A-600251AB39D4}" type="pres">
      <dgm:prSet presAssocID="{28E7DFBA-1428-4F41-9A13-3B268659246E}" presName="accentRepeatNode" presStyleLbl="solidFgAcc1" presStyleIdx="2" presStyleCnt="5"/>
      <dgm:spPr/>
    </dgm:pt>
    <dgm:pt modelId="{FF53C93D-89D0-452B-9D2E-F24E9C2CBEBE}" type="pres">
      <dgm:prSet presAssocID="{AC404B75-5D56-4DFC-BCD2-951250A349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78813-0EC2-40BD-BE13-2013BA6EDEB1}" type="pres">
      <dgm:prSet presAssocID="{AC404B75-5D56-4DFC-BCD2-951250A349A0}" presName="accent_4" presStyleCnt="0"/>
      <dgm:spPr/>
    </dgm:pt>
    <dgm:pt modelId="{60886593-7595-40E1-8D24-C45856013E77}" type="pres">
      <dgm:prSet presAssocID="{AC404B75-5D56-4DFC-BCD2-951250A349A0}" presName="accentRepeatNode" presStyleLbl="solidFgAcc1" presStyleIdx="3" presStyleCnt="5"/>
      <dgm:spPr/>
    </dgm:pt>
    <dgm:pt modelId="{DE2331C0-4940-4BD7-A44E-EE2592ECF9D0}" type="pres">
      <dgm:prSet presAssocID="{D469D045-93E2-4392-956B-7DC9CB8CD37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F79B9-9FB6-4332-8325-BDBB8E8831E4}" type="pres">
      <dgm:prSet presAssocID="{D469D045-93E2-4392-956B-7DC9CB8CD37D}" presName="accent_5" presStyleCnt="0"/>
      <dgm:spPr/>
    </dgm:pt>
    <dgm:pt modelId="{9FCF6C83-A856-4DDD-A32A-CE690828C653}" type="pres">
      <dgm:prSet presAssocID="{D469D045-93E2-4392-956B-7DC9CB8CD37D}" presName="accentRepeatNode" presStyleLbl="solidFgAcc1" presStyleIdx="4" presStyleCnt="5"/>
      <dgm:spPr/>
    </dgm:pt>
  </dgm:ptLst>
  <dgm:cxnLst>
    <dgm:cxn modelId="{6F369B69-A698-42B0-8E58-0C8FDC93BA4C}" type="presOf" srcId="{AC404B75-5D56-4DFC-BCD2-951250A349A0}" destId="{FF53C93D-89D0-452B-9D2E-F24E9C2CBEBE}" srcOrd="0" destOrd="0" presId="urn:microsoft.com/office/officeart/2008/layout/VerticalCurvedList"/>
    <dgm:cxn modelId="{D6BB7AD4-96FB-41E4-B575-070C20D150B3}" type="presOf" srcId="{DB12BD1B-FFA8-4738-8C6E-D98E2CF9692D}" destId="{12D90341-5B81-4F57-BFA5-31D0C07DFF5B}" srcOrd="0" destOrd="0" presId="urn:microsoft.com/office/officeart/2008/layout/VerticalCurvedList"/>
    <dgm:cxn modelId="{6209A224-87A5-4A95-B04B-9E4CFEB3D83D}" srcId="{DB12BD1B-FFA8-4738-8C6E-D98E2CF9692D}" destId="{AC404B75-5D56-4DFC-BCD2-951250A349A0}" srcOrd="3" destOrd="0" parTransId="{65921C45-FC83-4310-80EB-31AA8523B643}" sibTransId="{05D5FD7F-7F42-4797-A761-B116FE27766C}"/>
    <dgm:cxn modelId="{9BF4D5CF-6FF9-4D61-807A-A36F642507AA}" type="presOf" srcId="{037A589E-6159-4F55-98D0-C880A26F14FA}" destId="{FE9F5940-3981-4CD2-9CE7-12487AD22D95}" srcOrd="0" destOrd="0" presId="urn:microsoft.com/office/officeart/2008/layout/VerticalCurvedList"/>
    <dgm:cxn modelId="{9CC03EB3-ABF4-4EC8-A0F0-AD8AEF761484}" type="presOf" srcId="{28E7DFBA-1428-4F41-9A13-3B268659246E}" destId="{9EB7DFAB-403F-4AAB-97F9-8E94BD4F0835}" srcOrd="0" destOrd="0" presId="urn:microsoft.com/office/officeart/2008/layout/VerticalCurvedList"/>
    <dgm:cxn modelId="{C9AF9B6B-471D-4F20-B62B-B29A8E7EF8D9}" srcId="{DB12BD1B-FFA8-4738-8C6E-D98E2CF9692D}" destId="{28E7DFBA-1428-4F41-9A13-3B268659246E}" srcOrd="2" destOrd="0" parTransId="{AC34A528-D189-4B9F-949E-37265A7E122F}" sibTransId="{E9BE094F-AA6A-4A92-ACED-318E77046BEB}"/>
    <dgm:cxn modelId="{4459BA1E-F68D-4B16-BCCF-9E1C7262AF36}" srcId="{DB12BD1B-FFA8-4738-8C6E-D98E2CF9692D}" destId="{D469D045-93E2-4392-956B-7DC9CB8CD37D}" srcOrd="4" destOrd="0" parTransId="{36348D48-B6A0-450B-856B-E0560BB63D38}" sibTransId="{84427940-6362-4C5B-B303-41AB3DC7EC60}"/>
    <dgm:cxn modelId="{DD9DE970-F6B6-47B8-B710-E6781CC033C3}" type="presOf" srcId="{E01BA844-B5DC-4BBF-B97D-2384256C0B32}" destId="{CD706F6F-13FD-46DD-BC20-0E39B7F776D9}" srcOrd="0" destOrd="0" presId="urn:microsoft.com/office/officeart/2008/layout/VerticalCurvedList"/>
    <dgm:cxn modelId="{101C3773-B086-4F90-9696-9548DB0E10F4}" srcId="{DB12BD1B-FFA8-4738-8C6E-D98E2CF9692D}" destId="{EF9801DC-BAFC-470D-9AA2-C2BCD5591D98}" srcOrd="0" destOrd="0" parTransId="{A820F20B-70F2-4FA4-964E-DD9CAA9736E6}" sibTransId="{037A589E-6159-4F55-98D0-C880A26F14FA}"/>
    <dgm:cxn modelId="{EF02B93E-2B5C-4AFF-B280-FD5694FEC982}" type="presOf" srcId="{EF9801DC-BAFC-470D-9AA2-C2BCD5591D98}" destId="{C24A8046-07EB-472F-B776-01ED8593E9A7}" srcOrd="0" destOrd="0" presId="urn:microsoft.com/office/officeart/2008/layout/VerticalCurvedList"/>
    <dgm:cxn modelId="{5DBAED02-B898-4B9D-8447-6C5D0161F292}" type="presOf" srcId="{D469D045-93E2-4392-956B-7DC9CB8CD37D}" destId="{DE2331C0-4940-4BD7-A44E-EE2592ECF9D0}" srcOrd="0" destOrd="0" presId="urn:microsoft.com/office/officeart/2008/layout/VerticalCurvedList"/>
    <dgm:cxn modelId="{715F9EE4-14CC-4D73-B0BE-7F7213BF97F6}" srcId="{DB12BD1B-FFA8-4738-8C6E-D98E2CF9692D}" destId="{E01BA844-B5DC-4BBF-B97D-2384256C0B32}" srcOrd="1" destOrd="0" parTransId="{E553BAC9-0B88-43A4-8FFE-C4A4D4D56C78}" sibTransId="{F79EB240-23E8-440A-AC9C-73854E989987}"/>
    <dgm:cxn modelId="{7AACDFA7-A18A-40C6-9AA5-9CC76400B634}" type="presParOf" srcId="{12D90341-5B81-4F57-BFA5-31D0C07DFF5B}" destId="{B44336AE-69F0-4976-8783-EFEDDB7F6C75}" srcOrd="0" destOrd="0" presId="urn:microsoft.com/office/officeart/2008/layout/VerticalCurvedList"/>
    <dgm:cxn modelId="{C9D62629-5B30-4CB5-9F52-89B6C00758DF}" type="presParOf" srcId="{B44336AE-69F0-4976-8783-EFEDDB7F6C75}" destId="{0FA284CF-39C0-4C0C-BC58-B715A483423F}" srcOrd="0" destOrd="0" presId="urn:microsoft.com/office/officeart/2008/layout/VerticalCurvedList"/>
    <dgm:cxn modelId="{282BDA35-E246-4C08-B2CB-B7EEB0667523}" type="presParOf" srcId="{0FA284CF-39C0-4C0C-BC58-B715A483423F}" destId="{DFA9C0C7-2DA1-420A-86CA-9D2CD3388CC4}" srcOrd="0" destOrd="0" presId="urn:microsoft.com/office/officeart/2008/layout/VerticalCurvedList"/>
    <dgm:cxn modelId="{2FD1E060-AED6-4A59-89BB-65852EBF47E0}" type="presParOf" srcId="{0FA284CF-39C0-4C0C-BC58-B715A483423F}" destId="{FE9F5940-3981-4CD2-9CE7-12487AD22D95}" srcOrd="1" destOrd="0" presId="urn:microsoft.com/office/officeart/2008/layout/VerticalCurvedList"/>
    <dgm:cxn modelId="{3013477C-DDC8-4AD2-A08D-5F6666DA2AE1}" type="presParOf" srcId="{0FA284CF-39C0-4C0C-BC58-B715A483423F}" destId="{E2A2BF8B-0111-4FE1-94EC-F4FC72E528CE}" srcOrd="2" destOrd="0" presId="urn:microsoft.com/office/officeart/2008/layout/VerticalCurvedList"/>
    <dgm:cxn modelId="{626C5D71-A2EA-48DA-B7A6-6831A6F768A6}" type="presParOf" srcId="{0FA284CF-39C0-4C0C-BC58-B715A483423F}" destId="{53C0C52D-5C50-474E-B9E6-12587BB56D21}" srcOrd="3" destOrd="0" presId="urn:microsoft.com/office/officeart/2008/layout/VerticalCurvedList"/>
    <dgm:cxn modelId="{70624E86-6301-4EDE-ACF8-3EA6F86CBDBC}" type="presParOf" srcId="{B44336AE-69F0-4976-8783-EFEDDB7F6C75}" destId="{C24A8046-07EB-472F-B776-01ED8593E9A7}" srcOrd="1" destOrd="0" presId="urn:microsoft.com/office/officeart/2008/layout/VerticalCurvedList"/>
    <dgm:cxn modelId="{2B2687B6-A36A-4BA0-9F19-45A8809DFF47}" type="presParOf" srcId="{B44336AE-69F0-4976-8783-EFEDDB7F6C75}" destId="{50933229-C5EF-4223-9490-66B481EDF1B3}" srcOrd="2" destOrd="0" presId="urn:microsoft.com/office/officeart/2008/layout/VerticalCurvedList"/>
    <dgm:cxn modelId="{F242826B-178D-40DE-9684-0D80ED5FDC52}" type="presParOf" srcId="{50933229-C5EF-4223-9490-66B481EDF1B3}" destId="{8E3A4228-64B5-4239-A143-0DCF02A70411}" srcOrd="0" destOrd="0" presId="urn:microsoft.com/office/officeart/2008/layout/VerticalCurvedList"/>
    <dgm:cxn modelId="{0CCBD570-5A84-4C50-B7D2-DAC47BBC5327}" type="presParOf" srcId="{B44336AE-69F0-4976-8783-EFEDDB7F6C75}" destId="{CD706F6F-13FD-46DD-BC20-0E39B7F776D9}" srcOrd="3" destOrd="0" presId="urn:microsoft.com/office/officeart/2008/layout/VerticalCurvedList"/>
    <dgm:cxn modelId="{5288A624-2484-48AE-8CBC-8805F11B21B3}" type="presParOf" srcId="{B44336AE-69F0-4976-8783-EFEDDB7F6C75}" destId="{1D7FCA5E-AA0E-4577-B632-4FA52ABCA0B6}" srcOrd="4" destOrd="0" presId="urn:microsoft.com/office/officeart/2008/layout/VerticalCurvedList"/>
    <dgm:cxn modelId="{ED7CD27F-6260-4535-A375-1EE50F4FE823}" type="presParOf" srcId="{1D7FCA5E-AA0E-4577-B632-4FA52ABCA0B6}" destId="{1E6B2A48-E65C-498F-A8FF-BD7077CEED01}" srcOrd="0" destOrd="0" presId="urn:microsoft.com/office/officeart/2008/layout/VerticalCurvedList"/>
    <dgm:cxn modelId="{7D8AA24D-DCA8-4A73-812C-713178490785}" type="presParOf" srcId="{B44336AE-69F0-4976-8783-EFEDDB7F6C75}" destId="{9EB7DFAB-403F-4AAB-97F9-8E94BD4F0835}" srcOrd="5" destOrd="0" presId="urn:microsoft.com/office/officeart/2008/layout/VerticalCurvedList"/>
    <dgm:cxn modelId="{B37AFC68-CD2A-4AF5-86C5-9FEEA09F6A2D}" type="presParOf" srcId="{B44336AE-69F0-4976-8783-EFEDDB7F6C75}" destId="{E9CACAFF-9E0E-49DD-9011-9EBAD0D113F9}" srcOrd="6" destOrd="0" presId="urn:microsoft.com/office/officeart/2008/layout/VerticalCurvedList"/>
    <dgm:cxn modelId="{19CB976F-FBA4-4949-B134-58DBB484A57F}" type="presParOf" srcId="{E9CACAFF-9E0E-49DD-9011-9EBAD0D113F9}" destId="{593400D0-245B-43E3-A39A-600251AB39D4}" srcOrd="0" destOrd="0" presId="urn:microsoft.com/office/officeart/2008/layout/VerticalCurvedList"/>
    <dgm:cxn modelId="{B96A1BDF-00C1-4B8A-A371-0864790D4CE9}" type="presParOf" srcId="{B44336AE-69F0-4976-8783-EFEDDB7F6C75}" destId="{FF53C93D-89D0-452B-9D2E-F24E9C2CBEBE}" srcOrd="7" destOrd="0" presId="urn:microsoft.com/office/officeart/2008/layout/VerticalCurvedList"/>
    <dgm:cxn modelId="{EE04CDB4-015E-4498-AD4C-38528AE8F7C0}" type="presParOf" srcId="{B44336AE-69F0-4976-8783-EFEDDB7F6C75}" destId="{55778813-0EC2-40BD-BE13-2013BA6EDEB1}" srcOrd="8" destOrd="0" presId="urn:microsoft.com/office/officeart/2008/layout/VerticalCurvedList"/>
    <dgm:cxn modelId="{ED35B748-46FE-4C0F-BEBD-141E430504D1}" type="presParOf" srcId="{55778813-0EC2-40BD-BE13-2013BA6EDEB1}" destId="{60886593-7595-40E1-8D24-C45856013E77}" srcOrd="0" destOrd="0" presId="urn:microsoft.com/office/officeart/2008/layout/VerticalCurvedList"/>
    <dgm:cxn modelId="{18EBC3F2-AB6D-4279-A786-83DEF40731B2}" type="presParOf" srcId="{B44336AE-69F0-4976-8783-EFEDDB7F6C75}" destId="{DE2331C0-4940-4BD7-A44E-EE2592ECF9D0}" srcOrd="9" destOrd="0" presId="urn:microsoft.com/office/officeart/2008/layout/VerticalCurvedList"/>
    <dgm:cxn modelId="{CCC5E60E-FAD7-4373-B23F-4EEA9C17D6C1}" type="presParOf" srcId="{B44336AE-69F0-4976-8783-EFEDDB7F6C75}" destId="{8E4F79B9-9FB6-4332-8325-BDBB8E8831E4}" srcOrd="10" destOrd="0" presId="urn:microsoft.com/office/officeart/2008/layout/VerticalCurvedList"/>
    <dgm:cxn modelId="{5F4471B5-FC09-4B0F-98B1-5DF48EC5D7D2}" type="presParOf" srcId="{8E4F79B9-9FB6-4332-8325-BDBB8E8831E4}" destId="{9FCF6C83-A856-4DDD-A32A-CE690828C6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853F-6356-4378-90C7-56D830DA1C03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5080-95F4-4CA9-87CB-8D2106A18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B526-E109-496E-B4A5-9B9DF59D4BDF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1686-0EB7-4BDB-A549-90CA3732E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D555-0F41-45A1-AA7D-D0B7ADFF0A31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B3DF-174C-4024-8390-ED18005B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36D2-3906-4E0B-BFEA-B55EE9579959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B1CB-BF3F-4862-A671-8A1089831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0A1F-11B2-4A9D-8548-064DC1242B9A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F86B-361A-4320-8E97-C3F0D235C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48D9E-E265-4018-9D36-8358CC3B9711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FDA8-F644-412E-8E65-D9A1E3B97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B67F-1106-4F3D-BFA6-3029AD544E5B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D655-458B-407B-9568-B8E8AE045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B0D8-38CB-4F3C-B5A0-0CEB8D4C9BA2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0553-F7BA-4A14-BB83-EBD3FF009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A0E9-363F-4322-89CE-8A000FCFDCC4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2A88-D55C-4809-9976-7B19EA195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AE73-98AB-4CE3-9794-F862CD566E2F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31BF-B080-4558-AABA-B2BE3B7B2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1137E8F-437C-4379-BF5F-0AE720BF9C12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F949-DB16-4FAE-A972-61938B21D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13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3E8A8E-FBF7-4E4C-81C6-D46600223C03}" type="datetimeFigureOut">
              <a:rPr lang="en-US"/>
              <a:pPr>
                <a:defRPr/>
              </a:pPr>
              <a:t>01-Nov-17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6E4AE-C9D4-44CE-99BD-AA164A21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0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 bwMode="auto">
          <a:xfrm>
            <a:off x="2417763" y="801688"/>
            <a:ext cx="8637587" cy="2541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200" cap="none" smtClean="0"/>
              <a:t>Tài liệu tập huấn sử dụng bản đồ địa lí 6 vào đổi mới giảng dạy và kiểm tra đánh giá tại TPHCM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2417763" y="3530600"/>
            <a:ext cx="8637587" cy="977900"/>
          </a:xfrm>
        </p:spPr>
        <p:txBody>
          <a:bodyPr/>
          <a:lstStyle/>
          <a:p>
            <a:r>
              <a:rPr lang="en-US" cap="none" smtClean="0"/>
              <a:t>Tháng 10 năm 2017</a:t>
            </a:r>
            <a:endParaRPr lang="fr-FR" cap="none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2530" name="Chỗ dành sẵn cho Nội dung 2"/>
          <p:cNvSpPr>
            <a:spLocks noGrp="1"/>
          </p:cNvSpPr>
          <p:nvPr>
            <p:ph idx="1"/>
          </p:nvPr>
        </p:nvSpPr>
        <p:spPr>
          <a:xfrm>
            <a:off x="838200" y="1825625"/>
            <a:ext cx="4889500" cy="4351338"/>
          </a:xfrm>
        </p:spPr>
        <p:txBody>
          <a:bodyPr/>
          <a:lstStyle/>
          <a:p>
            <a:r>
              <a:rPr lang="en-US" smtClean="0"/>
              <a:t>Những vòng tròn trên bề mặt quả Địa cầu, song song với xích đạo là những đ</a:t>
            </a:r>
            <a:r>
              <a:rPr lang="vi-VN" smtClean="0"/>
              <a:t>ư</a:t>
            </a:r>
            <a:r>
              <a:rPr lang="en-US" smtClean="0"/>
              <a:t>ờng gì?</a:t>
            </a:r>
          </a:p>
          <a:p>
            <a:endParaRPr lang="en-US" smtClean="0"/>
          </a:p>
        </p:txBody>
      </p:sp>
      <p:pic>
        <p:nvPicPr>
          <p:cNvPr id="22531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6963" y="1306513"/>
            <a:ext cx="543083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3554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sự khác nhau về hình dạng các đ</a:t>
            </a:r>
            <a:r>
              <a:rPr lang="vi-VN" smtClean="0"/>
              <a:t>ư</a:t>
            </a:r>
            <a:r>
              <a:rPr lang="en-US" smtClean="0"/>
              <a:t>ờng kinh tuyến, vĩ tuyến ở phép chiếu hình ph</a:t>
            </a:r>
            <a:r>
              <a:rPr lang="vi-VN" smtClean="0"/>
              <a:t>ư</a:t>
            </a:r>
            <a:r>
              <a:rPr lang="en-US" smtClean="0"/>
              <a:t>ơng vị thẳng, phép chiếu hình trụ thẳng và phép chiếu hình nón thẳng?</a:t>
            </a:r>
          </a:p>
        </p:txBody>
      </p:sp>
      <p:pic>
        <p:nvPicPr>
          <p:cNvPr id="23555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3049588"/>
            <a:ext cx="3195638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Hình ảnh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9738" y="3049588"/>
            <a:ext cx="35623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Hình ảnh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9700" y="3149600"/>
            <a:ext cx="331152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4578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4419600" cy="3449638"/>
          </a:xfrm>
        </p:spPr>
        <p:txBody>
          <a:bodyPr/>
          <a:lstStyle/>
          <a:p>
            <a:r>
              <a:rPr lang="en-US" smtClean="0"/>
              <a:t>Bản đồ tỉ lệ nào có mức độ chi tiết cao?</a:t>
            </a:r>
          </a:p>
        </p:txBody>
      </p:sp>
      <p:pic>
        <p:nvPicPr>
          <p:cNvPr id="24579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0575" y="1747838"/>
            <a:ext cx="6323013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Hình ảnh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97313"/>
            <a:ext cx="58705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6119813" cy="1049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5602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6119813" cy="3449638"/>
          </a:xfrm>
        </p:spPr>
        <p:txBody>
          <a:bodyPr/>
          <a:lstStyle/>
          <a:p>
            <a:r>
              <a:rPr lang="en-US" smtClean="0"/>
              <a:t>Hãy kể các loại kí hiệu để thể hiện các đối t</a:t>
            </a:r>
            <a:r>
              <a:rPr lang="vi-VN" smtClean="0"/>
              <a:t>ư</a:t>
            </a:r>
            <a:r>
              <a:rPr lang="en-US" smtClean="0"/>
              <a:t>ợng địa lí trên bản đồ.</a:t>
            </a:r>
          </a:p>
        </p:txBody>
      </p:sp>
      <p:pic>
        <p:nvPicPr>
          <p:cNvPr id="2560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9550" y="-11113"/>
            <a:ext cx="43624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988" y="2582863"/>
            <a:ext cx="297497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-14288"/>
            <a:ext cx="10809287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6627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các bản đồ trên đã sử dụng loại kí hiệu gì để thể hiện địa hình hoang mạc và đầm lầy?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7650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bản đồ Miền cực Bắc và Miền cực Nam đã sử dụng ph</a:t>
            </a:r>
            <a:r>
              <a:rPr lang="vi-VN" smtClean="0"/>
              <a:t>ư</a:t>
            </a:r>
            <a:r>
              <a:rPr lang="en-US" smtClean="0"/>
              <a:t>ơng pháp chiếu hình c</a:t>
            </a:r>
            <a:r>
              <a:rPr lang="vi-VN" smtClean="0"/>
              <a:t>ơ</a:t>
            </a:r>
            <a:r>
              <a:rPr lang="en-US" smtClean="0"/>
              <a:t> bản nào?</a:t>
            </a:r>
          </a:p>
          <a:p>
            <a:endParaRPr lang="en-US" smtClean="0"/>
          </a:p>
        </p:txBody>
      </p:sp>
      <p:pic>
        <p:nvPicPr>
          <p:cNvPr id="27651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600325"/>
            <a:ext cx="429577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513" y="2600325"/>
            <a:ext cx="453548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-31750"/>
            <a:ext cx="108458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8675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bản đồ trên đã sử dụng loại kí hiệu nào để thể hiện vị trí thủ đô của các n</a:t>
            </a:r>
            <a:r>
              <a:rPr lang="vi-VN" smtClean="0"/>
              <a:t>ư</a:t>
            </a:r>
            <a:r>
              <a:rPr lang="en-US" smtClean="0"/>
              <a:t>ớc?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-31750"/>
            <a:ext cx="108458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9699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Việt Nam tiếp giáp với những n</a:t>
            </a:r>
            <a:r>
              <a:rPr lang="vi-VN" smtClean="0"/>
              <a:t>ư</a:t>
            </a:r>
            <a:r>
              <a:rPr lang="en-US" smtClean="0"/>
              <a:t>ớc nào trên đất liền?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0722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Dựa vào bản đồ, em hãy cho biết đỉnh núi cao nhất Việt Nam nằm trên dãy núi nào?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1746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Dựa vào bản đồ, em hãy cho biết đồng bằng nào lớn nhất ở Việt Nam?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dirty="0"/>
              <a:t>CÁC NĂNG LỰC CHUYÊN BIỆT MÔN ĐỊA LÝ</a:t>
            </a:r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err="1"/>
              <a:t>Năng</a:t>
            </a:r>
            <a:r>
              <a:rPr lang="fr-FR" dirty="0"/>
              <a:t> </a:t>
            </a:r>
            <a:r>
              <a:rPr lang="fr-FR" dirty="0" err="1"/>
              <a:t>lực</a:t>
            </a:r>
            <a:r>
              <a:rPr lang="fr-FR" dirty="0"/>
              <a:t> </a:t>
            </a:r>
            <a:r>
              <a:rPr lang="fr-FR" dirty="0" err="1"/>
              <a:t>chuyên</a:t>
            </a:r>
            <a:r>
              <a:rPr lang="fr-FR" dirty="0"/>
              <a:t> </a:t>
            </a:r>
            <a:r>
              <a:rPr lang="fr-FR" dirty="0" err="1"/>
              <a:t>biêt</a:t>
            </a:r>
            <a:r>
              <a:rPr lang="fr-FR" dirty="0"/>
              <a:t> là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năng</a:t>
            </a:r>
            <a:r>
              <a:rPr lang="fr-FR" dirty="0"/>
              <a:t> </a:t>
            </a:r>
            <a:r>
              <a:rPr lang="fr-FR" dirty="0" err="1"/>
              <a:t>lực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hình</a:t>
            </a:r>
            <a:r>
              <a:rPr lang="fr-FR" dirty="0"/>
              <a:t> </a:t>
            </a:r>
            <a:r>
              <a:rPr lang="fr-FR" dirty="0" err="1"/>
              <a:t>thành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phát</a:t>
            </a:r>
            <a:r>
              <a:rPr lang="fr-FR" dirty="0"/>
              <a:t> </a:t>
            </a:r>
            <a:r>
              <a:rPr lang="fr-FR" dirty="0" err="1"/>
              <a:t>triển</a:t>
            </a:r>
            <a:r>
              <a:rPr lang="fr-FR" dirty="0"/>
              <a:t> </a:t>
            </a:r>
            <a:r>
              <a:rPr lang="fr-FR" dirty="0" err="1"/>
              <a:t>trên</a:t>
            </a:r>
            <a:r>
              <a:rPr lang="fr-FR" dirty="0"/>
              <a:t> </a:t>
            </a:r>
            <a:r>
              <a:rPr lang="fr-FR" dirty="0" err="1"/>
              <a:t>cơ</a:t>
            </a:r>
            <a:r>
              <a:rPr lang="fr-FR" dirty="0"/>
              <a:t> </a:t>
            </a:r>
            <a:r>
              <a:rPr lang="fr-FR" dirty="0" err="1"/>
              <a:t>sở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năng</a:t>
            </a:r>
            <a:r>
              <a:rPr lang="fr-FR" dirty="0"/>
              <a:t> </a:t>
            </a:r>
            <a:r>
              <a:rPr lang="fr-FR" dirty="0" err="1"/>
              <a:t>lực</a:t>
            </a:r>
            <a:r>
              <a:rPr lang="fr-FR" dirty="0"/>
              <a:t> </a:t>
            </a:r>
            <a:r>
              <a:rPr lang="fr-FR" dirty="0" err="1"/>
              <a:t>chung</a:t>
            </a:r>
            <a:r>
              <a:rPr lang="fr-FR" dirty="0"/>
              <a:t> </a:t>
            </a:r>
            <a:r>
              <a:rPr lang="fr-FR" dirty="0" err="1"/>
              <a:t>theo</a:t>
            </a:r>
            <a:r>
              <a:rPr lang="fr-FR" dirty="0"/>
              <a:t> </a:t>
            </a:r>
            <a:r>
              <a:rPr lang="fr-FR" dirty="0" err="1"/>
              <a:t>định</a:t>
            </a:r>
            <a:r>
              <a:rPr lang="fr-FR" dirty="0"/>
              <a:t> </a:t>
            </a:r>
            <a:r>
              <a:rPr lang="fr-FR" dirty="0" err="1"/>
              <a:t>hướng</a:t>
            </a:r>
            <a:r>
              <a:rPr lang="fr-FR" dirty="0"/>
              <a:t> </a:t>
            </a:r>
            <a:r>
              <a:rPr lang="fr-FR" dirty="0" err="1"/>
              <a:t>chuyên</a:t>
            </a:r>
            <a:r>
              <a:rPr lang="fr-FR" dirty="0"/>
              <a:t> </a:t>
            </a:r>
            <a:r>
              <a:rPr lang="fr-FR" dirty="0" err="1"/>
              <a:t>sâu</a:t>
            </a:r>
            <a:r>
              <a:rPr lang="fr-FR" dirty="0"/>
              <a:t>, </a:t>
            </a:r>
            <a:r>
              <a:rPr lang="fr-FR" dirty="0" err="1"/>
              <a:t>riêng</a:t>
            </a:r>
            <a:r>
              <a:rPr lang="fr-FR" dirty="0"/>
              <a:t> </a:t>
            </a:r>
            <a:r>
              <a:rPr lang="fr-FR" dirty="0" err="1"/>
              <a:t>biệt</a:t>
            </a:r>
            <a:r>
              <a:rPr lang="fr-FR" dirty="0"/>
              <a:t> </a:t>
            </a:r>
            <a:r>
              <a:rPr lang="fr-FR" dirty="0" err="1"/>
              <a:t>trong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loại</a:t>
            </a:r>
            <a:r>
              <a:rPr lang="fr-FR" dirty="0"/>
              <a:t> </a:t>
            </a:r>
            <a:r>
              <a:rPr lang="fr-FR" dirty="0" err="1"/>
              <a:t>hình</a:t>
            </a:r>
            <a:r>
              <a:rPr lang="fr-FR" dirty="0"/>
              <a:t> </a:t>
            </a:r>
            <a:r>
              <a:rPr lang="fr-FR" dirty="0" err="1"/>
              <a:t>hoạt</a:t>
            </a:r>
            <a:r>
              <a:rPr lang="fr-FR" dirty="0"/>
              <a:t> </a:t>
            </a:r>
            <a:r>
              <a:rPr lang="fr-FR" dirty="0" err="1"/>
              <a:t>động</a:t>
            </a:r>
            <a:r>
              <a:rPr lang="fr-FR" dirty="0"/>
              <a:t>, </a:t>
            </a:r>
            <a:r>
              <a:rPr lang="fr-FR" dirty="0" err="1"/>
              <a:t>công</a:t>
            </a:r>
            <a:r>
              <a:rPr lang="fr-FR" dirty="0"/>
              <a:t> </a:t>
            </a:r>
            <a:r>
              <a:rPr lang="fr-FR" dirty="0" err="1"/>
              <a:t>việc</a:t>
            </a:r>
            <a:r>
              <a:rPr lang="fr-FR" dirty="0"/>
              <a:t> </a:t>
            </a:r>
            <a:r>
              <a:rPr lang="fr-FR" dirty="0" err="1"/>
              <a:t>hoặc</a:t>
            </a:r>
            <a:r>
              <a:rPr lang="fr-FR" dirty="0"/>
              <a:t> </a:t>
            </a:r>
            <a:r>
              <a:rPr lang="fr-FR" dirty="0" err="1"/>
              <a:t>tình</a:t>
            </a:r>
            <a:r>
              <a:rPr lang="fr-FR" dirty="0"/>
              <a:t> </a:t>
            </a:r>
            <a:r>
              <a:rPr lang="fr-FR" dirty="0" err="1"/>
              <a:t>huống</a:t>
            </a:r>
            <a:r>
              <a:rPr lang="fr-FR" dirty="0"/>
              <a:t>, </a:t>
            </a:r>
            <a:r>
              <a:rPr lang="fr-FR" dirty="0" err="1"/>
              <a:t>môi</a:t>
            </a:r>
            <a:r>
              <a:rPr lang="fr-FR" dirty="0"/>
              <a:t> </a:t>
            </a:r>
            <a:r>
              <a:rPr lang="fr-FR" dirty="0" err="1"/>
              <a:t>trường</a:t>
            </a:r>
            <a:r>
              <a:rPr lang="fr-FR" dirty="0"/>
              <a:t> </a:t>
            </a:r>
            <a:r>
              <a:rPr lang="fr-FR" dirty="0" err="1"/>
              <a:t>đặc</a:t>
            </a:r>
            <a:r>
              <a:rPr lang="fr-FR" dirty="0"/>
              <a:t> </a:t>
            </a:r>
            <a:r>
              <a:rPr lang="fr-FR" dirty="0" err="1"/>
              <a:t>thù</a:t>
            </a:r>
            <a:r>
              <a:rPr lang="fr-FR" dirty="0"/>
              <a:t>, </a:t>
            </a:r>
            <a:r>
              <a:rPr lang="fr-FR" dirty="0" err="1"/>
              <a:t>cần</a:t>
            </a:r>
            <a:r>
              <a:rPr lang="fr-FR" dirty="0"/>
              <a:t> </a:t>
            </a:r>
            <a:r>
              <a:rPr lang="fr-FR" dirty="0" err="1"/>
              <a:t>thiết</a:t>
            </a:r>
            <a:r>
              <a:rPr lang="fr-FR" dirty="0"/>
              <a:t> </a:t>
            </a:r>
            <a:r>
              <a:rPr lang="fr-FR" dirty="0" err="1"/>
              <a:t>cho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hoạt</a:t>
            </a:r>
            <a:r>
              <a:rPr lang="fr-FR" dirty="0"/>
              <a:t> </a:t>
            </a:r>
            <a:r>
              <a:rPr lang="fr-FR" dirty="0" err="1"/>
              <a:t>động</a:t>
            </a:r>
            <a:r>
              <a:rPr lang="fr-FR" dirty="0"/>
              <a:t> </a:t>
            </a:r>
            <a:r>
              <a:rPr lang="fr-FR" dirty="0" err="1"/>
              <a:t>chuyên</a:t>
            </a:r>
            <a:r>
              <a:rPr lang="fr-FR" dirty="0"/>
              <a:t> </a:t>
            </a:r>
            <a:r>
              <a:rPr lang="fr-FR" dirty="0" err="1"/>
              <a:t>biệt</a:t>
            </a:r>
            <a:r>
              <a:rPr lang="fr-FR" dirty="0"/>
              <a:t>, </a:t>
            </a:r>
            <a:r>
              <a:rPr lang="fr-FR" dirty="0" err="1"/>
              <a:t>đáp</a:t>
            </a:r>
            <a:r>
              <a:rPr lang="fr-FR" dirty="0"/>
              <a:t> </a:t>
            </a:r>
            <a:r>
              <a:rPr lang="fr-FR" dirty="0" err="1"/>
              <a:t>ứng</a:t>
            </a:r>
            <a:r>
              <a:rPr lang="fr-FR" dirty="0"/>
              <a:t> </a:t>
            </a:r>
            <a:r>
              <a:rPr lang="fr-FR" dirty="0" err="1"/>
              <a:t>yêu</a:t>
            </a:r>
            <a:r>
              <a:rPr lang="fr-FR" dirty="0"/>
              <a:t> </a:t>
            </a:r>
            <a:r>
              <a:rPr lang="fr-FR" dirty="0" err="1"/>
              <a:t>cầu</a:t>
            </a:r>
            <a:r>
              <a:rPr lang="fr-FR" dirty="0"/>
              <a:t> </a:t>
            </a:r>
            <a:r>
              <a:rPr lang="fr-FR" dirty="0" err="1"/>
              <a:t>hạn</a:t>
            </a:r>
            <a:r>
              <a:rPr lang="fr-FR" dirty="0"/>
              <a:t> </a:t>
            </a:r>
            <a:r>
              <a:rPr lang="fr-FR" dirty="0" err="1"/>
              <a:t>hẹp</a:t>
            </a:r>
            <a:r>
              <a:rPr lang="fr-FR" dirty="0"/>
              <a:t> </a:t>
            </a:r>
            <a:r>
              <a:rPr lang="fr-FR" dirty="0" err="1"/>
              <a:t>hơn</a:t>
            </a:r>
            <a:r>
              <a:rPr lang="fr-FR" dirty="0"/>
              <a:t> </a:t>
            </a:r>
            <a:r>
              <a:rPr lang="fr-FR" dirty="0" err="1"/>
              <a:t>của</a:t>
            </a:r>
            <a:r>
              <a:rPr lang="fr-FR" dirty="0"/>
              <a:t> </a:t>
            </a:r>
            <a:r>
              <a:rPr lang="fr-FR" dirty="0" err="1"/>
              <a:t>một</a:t>
            </a:r>
            <a:r>
              <a:rPr lang="fr-FR" dirty="0"/>
              <a:t> </a:t>
            </a:r>
            <a:r>
              <a:rPr lang="fr-FR" dirty="0" err="1"/>
              <a:t>hoạt</a:t>
            </a:r>
            <a:r>
              <a:rPr lang="fr-FR" dirty="0"/>
              <a:t> </a:t>
            </a:r>
            <a:r>
              <a:rPr lang="fr-FR" dirty="0" err="1"/>
              <a:t>động</a:t>
            </a:r>
            <a:r>
              <a:rPr lang="fr-FR" dirty="0"/>
              <a:t>.</a:t>
            </a:r>
            <a:endParaRPr lang="fr-FR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/>
              <a:t>Năng</a:t>
            </a:r>
            <a:r>
              <a:rPr lang="fr-FR" b="1" dirty="0"/>
              <a:t> </a:t>
            </a:r>
            <a:r>
              <a:rPr lang="fr-FR" b="1" dirty="0" err="1"/>
              <a:t>lực</a:t>
            </a:r>
            <a:r>
              <a:rPr lang="fr-FR" b="1" dirty="0"/>
              <a:t> </a:t>
            </a:r>
            <a:r>
              <a:rPr lang="fr-FR" b="1" dirty="0" err="1"/>
              <a:t>chuyên</a:t>
            </a:r>
            <a:r>
              <a:rPr lang="fr-FR" b="1" dirty="0"/>
              <a:t> </a:t>
            </a:r>
            <a:r>
              <a:rPr lang="fr-FR" b="1" dirty="0" err="1"/>
              <a:t>biệt</a:t>
            </a:r>
            <a:r>
              <a:rPr lang="fr-FR" b="1" dirty="0"/>
              <a:t> </a:t>
            </a:r>
            <a:r>
              <a:rPr lang="fr-FR" b="1" dirty="0" err="1"/>
              <a:t>trong</a:t>
            </a:r>
            <a:r>
              <a:rPr lang="fr-FR" b="1" dirty="0"/>
              <a:t> môn </a:t>
            </a:r>
            <a:r>
              <a:rPr lang="fr-FR" b="1" dirty="0" err="1"/>
              <a:t>Địa</a:t>
            </a:r>
            <a:r>
              <a:rPr lang="fr-FR" b="1" dirty="0"/>
              <a:t> </a:t>
            </a:r>
            <a:r>
              <a:rPr lang="fr-FR" b="1" dirty="0" err="1"/>
              <a:t>lý</a:t>
            </a:r>
            <a:endParaRPr lang="fr-FR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err="1"/>
              <a:t>Năng</a:t>
            </a:r>
            <a:r>
              <a:rPr lang="fr-FR" dirty="0"/>
              <a:t> </a:t>
            </a:r>
            <a:r>
              <a:rPr lang="fr-FR" dirty="0" err="1"/>
              <a:t>lực</a:t>
            </a:r>
            <a:r>
              <a:rPr lang="fr-FR" dirty="0"/>
              <a:t> </a:t>
            </a:r>
            <a:r>
              <a:rPr lang="fr-FR" dirty="0" err="1"/>
              <a:t>tư</a:t>
            </a:r>
            <a:r>
              <a:rPr lang="fr-FR" dirty="0"/>
              <a:t> </a:t>
            </a:r>
            <a:r>
              <a:rPr lang="fr-FR" dirty="0" err="1"/>
              <a:t>duy</a:t>
            </a:r>
            <a:r>
              <a:rPr lang="fr-FR" dirty="0"/>
              <a:t> </a:t>
            </a:r>
            <a:r>
              <a:rPr lang="fr-FR" dirty="0" err="1"/>
              <a:t>tổng</a:t>
            </a:r>
            <a:r>
              <a:rPr lang="fr-FR" dirty="0"/>
              <a:t> </a:t>
            </a:r>
            <a:r>
              <a:rPr lang="fr-FR" dirty="0" err="1"/>
              <a:t>hợp</a:t>
            </a:r>
            <a:r>
              <a:rPr lang="fr-FR" dirty="0"/>
              <a:t> </a:t>
            </a:r>
            <a:r>
              <a:rPr lang="fr-FR" dirty="0" err="1"/>
              <a:t>theo</a:t>
            </a:r>
            <a:r>
              <a:rPr lang="fr-FR" dirty="0"/>
              <a:t> </a:t>
            </a:r>
            <a:r>
              <a:rPr lang="fr-FR" dirty="0" err="1"/>
              <a:t>lãnh</a:t>
            </a:r>
            <a:r>
              <a:rPr lang="fr-FR" dirty="0"/>
              <a:t> </a:t>
            </a:r>
            <a:r>
              <a:rPr lang="fr-FR" dirty="0" err="1"/>
              <a:t>thổ</a:t>
            </a:r>
            <a:r>
              <a:rPr lang="fr-FR" dirty="0"/>
              <a:t> (</a:t>
            </a:r>
            <a:r>
              <a:rPr lang="fr-FR" dirty="0" err="1"/>
              <a:t>đặc</a:t>
            </a:r>
            <a:r>
              <a:rPr lang="fr-FR" dirty="0"/>
              <a:t> </a:t>
            </a:r>
            <a:r>
              <a:rPr lang="fr-FR" dirty="0" err="1"/>
              <a:t>trưng</a:t>
            </a:r>
            <a:r>
              <a:rPr lang="fr-FR" dirty="0"/>
              <a:t> </a:t>
            </a:r>
            <a:r>
              <a:rPr lang="fr-FR" dirty="0" err="1"/>
              <a:t>nhất</a:t>
            </a:r>
            <a:r>
              <a:rPr lang="fr-FR" dirty="0"/>
              <a:t> ở môn </a:t>
            </a:r>
            <a:r>
              <a:rPr lang="fr-FR" dirty="0" err="1"/>
              <a:t>Địa</a:t>
            </a:r>
            <a:r>
              <a:rPr lang="fr-FR" dirty="0"/>
              <a:t> </a:t>
            </a:r>
            <a:r>
              <a:rPr lang="fr-FR" dirty="0" err="1"/>
              <a:t>lý</a:t>
            </a:r>
            <a:r>
              <a:rPr lang="fr-FR" dirty="0"/>
              <a:t>)</a:t>
            </a:r>
            <a:endParaRPr lang="fr-FR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err="1"/>
              <a:t>Năng</a:t>
            </a:r>
            <a:r>
              <a:rPr lang="fr-FR" dirty="0"/>
              <a:t> </a:t>
            </a:r>
            <a:r>
              <a:rPr lang="fr-FR" dirty="0" err="1"/>
              <a:t>lực</a:t>
            </a:r>
            <a:r>
              <a:rPr lang="fr-FR" dirty="0"/>
              <a:t> </a:t>
            </a:r>
            <a:r>
              <a:rPr lang="fr-FR" dirty="0" err="1"/>
              <a:t>học</a:t>
            </a:r>
            <a:r>
              <a:rPr lang="fr-FR" dirty="0"/>
              <a:t> </a:t>
            </a:r>
            <a:r>
              <a:rPr lang="fr-FR" dirty="0" err="1"/>
              <a:t>tập</a:t>
            </a:r>
            <a:r>
              <a:rPr lang="fr-FR" dirty="0"/>
              <a:t> </a:t>
            </a:r>
            <a:r>
              <a:rPr lang="fr-FR" dirty="0" err="1"/>
              <a:t>ngoài</a:t>
            </a:r>
            <a:r>
              <a:rPr lang="fr-FR" dirty="0"/>
              <a:t> </a:t>
            </a:r>
            <a:r>
              <a:rPr lang="fr-FR" dirty="0" err="1"/>
              <a:t>thực</a:t>
            </a:r>
            <a:r>
              <a:rPr lang="fr-FR" dirty="0"/>
              <a:t> </a:t>
            </a:r>
            <a:r>
              <a:rPr lang="fr-FR" dirty="0" err="1"/>
              <a:t>địa</a:t>
            </a:r>
            <a:endParaRPr lang="fr-FR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err="1"/>
              <a:t>Năng</a:t>
            </a:r>
            <a:r>
              <a:rPr lang="fr-FR" dirty="0"/>
              <a:t> </a:t>
            </a:r>
            <a:r>
              <a:rPr lang="fr-FR" dirty="0" err="1"/>
              <a:t>lực</a:t>
            </a:r>
            <a:r>
              <a:rPr lang="fr-FR" dirty="0"/>
              <a:t> </a:t>
            </a:r>
            <a:r>
              <a:rPr lang="fr-FR" dirty="0" err="1"/>
              <a:t>sử</a:t>
            </a:r>
            <a:r>
              <a:rPr lang="fr-FR" dirty="0"/>
              <a:t> </a:t>
            </a:r>
            <a:r>
              <a:rPr lang="fr-FR" dirty="0" err="1"/>
              <a:t>dụng</a:t>
            </a:r>
            <a:r>
              <a:rPr lang="fr-FR" dirty="0"/>
              <a:t> </a:t>
            </a:r>
            <a:r>
              <a:rPr lang="fr-FR" dirty="0" err="1"/>
              <a:t>bản</a:t>
            </a:r>
            <a:r>
              <a:rPr lang="fr-FR" dirty="0"/>
              <a:t> </a:t>
            </a:r>
            <a:r>
              <a:rPr lang="fr-FR" dirty="0" err="1"/>
              <a:t>đồ</a:t>
            </a:r>
            <a:endParaRPr lang="fr-FR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err="1"/>
              <a:t>Năng</a:t>
            </a:r>
            <a:r>
              <a:rPr lang="fr-FR" dirty="0"/>
              <a:t> </a:t>
            </a:r>
            <a:r>
              <a:rPr lang="fr-FR" dirty="0" err="1"/>
              <a:t>lực</a:t>
            </a:r>
            <a:r>
              <a:rPr lang="fr-FR" dirty="0"/>
              <a:t> </a:t>
            </a:r>
            <a:r>
              <a:rPr lang="fr-FR" dirty="0" err="1"/>
              <a:t>sử</a:t>
            </a:r>
            <a:r>
              <a:rPr lang="fr-FR" dirty="0"/>
              <a:t> </a:t>
            </a:r>
            <a:r>
              <a:rPr lang="fr-FR" dirty="0" err="1"/>
              <a:t>dụng</a:t>
            </a:r>
            <a:r>
              <a:rPr lang="fr-FR" dirty="0"/>
              <a:t> </a:t>
            </a:r>
            <a:r>
              <a:rPr lang="fr-FR" dirty="0" err="1"/>
              <a:t>số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thống</a:t>
            </a:r>
            <a:r>
              <a:rPr lang="fr-FR" dirty="0"/>
              <a:t> </a:t>
            </a:r>
            <a:r>
              <a:rPr lang="fr-FR" dirty="0" err="1"/>
              <a:t>kê</a:t>
            </a:r>
            <a:endParaRPr lang="fr-FR" b="1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err="1"/>
              <a:t>Năng</a:t>
            </a:r>
            <a:r>
              <a:rPr lang="fr-FR" dirty="0"/>
              <a:t> l</a:t>
            </a:r>
            <a:r>
              <a:rPr lang="en-US" dirty="0"/>
              <a:t>ự</a:t>
            </a:r>
            <a:r>
              <a:rPr lang="fr-FR" dirty="0"/>
              <a:t>c </a:t>
            </a:r>
            <a:r>
              <a:rPr lang="fr-FR" dirty="0" err="1"/>
              <a:t>sử</a:t>
            </a:r>
            <a:r>
              <a:rPr lang="fr-FR" dirty="0"/>
              <a:t> </a:t>
            </a:r>
            <a:r>
              <a:rPr lang="fr-FR" dirty="0" err="1"/>
              <a:t>dụng</a:t>
            </a:r>
            <a:r>
              <a:rPr lang="fr-FR" dirty="0"/>
              <a:t> </a:t>
            </a:r>
            <a:r>
              <a:rPr lang="fr-FR" dirty="0" err="1"/>
              <a:t>ảnh</a:t>
            </a:r>
            <a:r>
              <a:rPr lang="fr-FR" dirty="0"/>
              <a:t>, </a:t>
            </a:r>
            <a:r>
              <a:rPr lang="fr-FR" dirty="0" err="1"/>
              <a:t>hình</a:t>
            </a:r>
            <a:r>
              <a:rPr lang="fr-FR" dirty="0"/>
              <a:t> </a:t>
            </a:r>
            <a:r>
              <a:rPr lang="fr-FR" dirty="0" err="1"/>
              <a:t>vẽ</a:t>
            </a:r>
            <a:r>
              <a:rPr lang="fr-FR" dirty="0"/>
              <a:t>, </a:t>
            </a:r>
            <a:r>
              <a:rPr lang="fr-FR" dirty="0" err="1"/>
              <a:t>video</a:t>
            </a:r>
            <a:r>
              <a:rPr lang="fr-FR" dirty="0"/>
              <a:t>, </a:t>
            </a:r>
            <a:r>
              <a:rPr lang="fr-FR" dirty="0" err="1"/>
              <a:t>mô</a:t>
            </a:r>
            <a:r>
              <a:rPr lang="fr-FR" dirty="0"/>
              <a:t> </a:t>
            </a:r>
            <a:r>
              <a:rPr lang="fr-FR" dirty="0" err="1"/>
              <a:t>hình</a:t>
            </a:r>
            <a:r>
              <a:rPr lang="fr-FR" dirty="0"/>
              <a:t>…</a:t>
            </a:r>
            <a:endParaRPr lang="fr-FR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2770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n</a:t>
            </a:r>
            <a:r>
              <a:rPr lang="vi-VN" smtClean="0"/>
              <a:t>ư</a:t>
            </a:r>
            <a:r>
              <a:rPr lang="en-US" smtClean="0"/>
              <a:t>ớc ta nằm ở những múi giờ nào?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3794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6559550" cy="3449638"/>
          </a:xfrm>
        </p:spPr>
        <p:txBody>
          <a:bodyPr/>
          <a:lstStyle/>
          <a:p>
            <a:r>
              <a:rPr lang="en-US" smtClean="0"/>
              <a:t>Tại sao có hiện t</a:t>
            </a:r>
            <a:r>
              <a:rPr lang="vi-VN" smtClean="0"/>
              <a:t>ư</a:t>
            </a:r>
            <a:r>
              <a:rPr lang="en-US" smtClean="0"/>
              <a:t>ợng ngày và đêm kế tiếp nhau trên Trái Đất?</a:t>
            </a:r>
          </a:p>
        </p:txBody>
      </p:sp>
      <p:pic>
        <p:nvPicPr>
          <p:cNvPr id="33795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0550" y="2046288"/>
            <a:ext cx="398145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4818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5827713" cy="3449638"/>
          </a:xfrm>
        </p:spPr>
        <p:txBody>
          <a:bodyPr/>
          <a:lstStyle/>
          <a:p>
            <a:r>
              <a:rPr lang="en-US" smtClean="0"/>
              <a:t>Em hãy cho biết độ nghiêng của Trục Trái Đất so với phư</a:t>
            </a:r>
            <a:r>
              <a:rPr lang="vi-VN" smtClean="0"/>
              <a:t>ơ</a:t>
            </a:r>
            <a:r>
              <a:rPr lang="en-US" smtClean="0"/>
              <a:t>ng thẳng đứng là bao nhiêu độ?</a:t>
            </a:r>
          </a:p>
        </p:txBody>
      </p:sp>
      <p:pic>
        <p:nvPicPr>
          <p:cNvPr id="3481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6838" y="1595438"/>
            <a:ext cx="4475162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5842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6175375" cy="3449638"/>
          </a:xfrm>
        </p:spPr>
        <p:txBody>
          <a:bodyPr/>
          <a:lstStyle/>
          <a:p>
            <a:r>
              <a:rPr lang="en-US" smtClean="0"/>
              <a:t>Khi nửa cầu Bắc ngả về phía Mặt Trời lúc đó ở nước ta là mùa gì?</a:t>
            </a:r>
          </a:p>
        </p:txBody>
      </p:sp>
      <p:pic>
        <p:nvPicPr>
          <p:cNvPr id="35843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663" y="2016125"/>
            <a:ext cx="4202112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6866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5827713" cy="3449638"/>
          </a:xfrm>
        </p:spPr>
        <p:txBody>
          <a:bodyPr/>
          <a:lstStyle/>
          <a:p>
            <a:r>
              <a:rPr lang="en-US" smtClean="0"/>
              <a:t>Vào ngày 22 tháng 6, ở đâu trên Trái Đất có 24 giờ hoàn toàn là ngày, không có đêm?</a:t>
            </a:r>
          </a:p>
        </p:txBody>
      </p:sp>
      <p:pic>
        <p:nvPicPr>
          <p:cNvPr id="36867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0150" y="1671638"/>
            <a:ext cx="464185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7890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6613525" cy="3449638"/>
          </a:xfrm>
        </p:spPr>
        <p:txBody>
          <a:bodyPr/>
          <a:lstStyle/>
          <a:p>
            <a:r>
              <a:rPr lang="en-US" smtClean="0"/>
              <a:t>Vào ngày 22 tháng 12 ở đâu trên Trái Đất có 24 giờ hoàn toàn là ngày, không có đêm?</a:t>
            </a:r>
          </a:p>
        </p:txBody>
      </p:sp>
      <p:pic>
        <p:nvPicPr>
          <p:cNvPr id="37891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0550" y="2046288"/>
            <a:ext cx="398145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8914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3724275" cy="3449638"/>
          </a:xfrm>
        </p:spPr>
        <p:txBody>
          <a:bodyPr/>
          <a:lstStyle/>
          <a:p>
            <a:r>
              <a:rPr lang="en-US" smtClean="0"/>
              <a:t>Cấu tạo bên trong Trái Đất gồm mấy lớp? Nêu rõ đặc điểm của mỗi lớp.</a:t>
            </a:r>
          </a:p>
        </p:txBody>
      </p:sp>
      <p:pic>
        <p:nvPicPr>
          <p:cNvPr id="38915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4338" y="2016125"/>
            <a:ext cx="6697662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39938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2554288" cy="3449638"/>
          </a:xfrm>
        </p:spPr>
        <p:txBody>
          <a:bodyPr/>
          <a:lstStyle/>
          <a:p>
            <a:r>
              <a:rPr lang="en-US" smtClean="0"/>
              <a:t>Thông th</a:t>
            </a:r>
            <a:r>
              <a:rPr lang="vi-VN" smtClean="0"/>
              <a:t>ư</a:t>
            </a:r>
            <a:r>
              <a:rPr lang="en-US" smtClean="0"/>
              <a:t>ờng giữa địa mảng có mấy cách tiếp xúc?</a:t>
            </a:r>
          </a:p>
        </p:txBody>
      </p:sp>
      <p:pic>
        <p:nvPicPr>
          <p:cNvPr id="3993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2016125"/>
            <a:ext cx="79756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0962" name="Chỗ dành sẵn cho Nội dung 2"/>
          <p:cNvSpPr>
            <a:spLocks noGrp="1"/>
          </p:cNvSpPr>
          <p:nvPr>
            <p:ph idx="1"/>
          </p:nvPr>
        </p:nvSpPr>
        <p:spPr>
          <a:xfrm>
            <a:off x="1450975" y="2016125"/>
            <a:ext cx="7839075" cy="3449638"/>
          </a:xfrm>
        </p:spPr>
        <p:txBody>
          <a:bodyPr/>
          <a:lstStyle/>
          <a:p>
            <a:r>
              <a:rPr lang="en-US" smtClean="0"/>
              <a:t>Em hãy cho biết lớp ôdôn ở tầng nào của khí quyển và cách mặt đất khoảng bao nhiêu km?</a:t>
            </a:r>
          </a:p>
        </p:txBody>
      </p:sp>
      <p:pic>
        <p:nvPicPr>
          <p:cNvPr id="4096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8175" y="0"/>
            <a:ext cx="2663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1986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Lớp ô dôn có tác dụng gì đối với sinh vật và sức khoẻ con ng</a:t>
            </a:r>
            <a:r>
              <a:rPr lang="vi-VN" smtClean="0"/>
              <a:t>ư</a:t>
            </a:r>
            <a:r>
              <a:rPr lang="en-US" smtClean="0"/>
              <a:t>ời trên Trái Đất?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endParaRPr lang="en-US" dirty="0"/>
          </a:p>
        </p:txBody>
      </p:sp>
      <p:graphicFrame>
        <p:nvGraphicFramePr>
          <p:cNvPr id="4" name="Chỗ dành sẵn cho Nội dung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76250"/>
            <a:ext cx="11763375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3011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những đai áp thấp và đai áp cao phân bố ở những vĩ độ nào?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76250"/>
            <a:ext cx="11763375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4035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 hãy cho biết vì sao có gió và cho biết tên các loại gió chính trên Trái Đất?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52400"/>
            <a:ext cx="10642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5059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Việt Nam nằm trong khu vực có l</a:t>
            </a:r>
            <a:r>
              <a:rPr lang="vi-VN" smtClean="0"/>
              <a:t>ư</a:t>
            </a:r>
            <a:r>
              <a:rPr lang="en-US" smtClean="0"/>
              <a:t>ợng m</a:t>
            </a:r>
            <a:r>
              <a:rPr lang="vi-VN" smtClean="0"/>
              <a:t>ư</a:t>
            </a:r>
            <a:r>
              <a:rPr lang="en-US" smtClean="0"/>
              <a:t>a trung bình năm là bao nhiêu?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312738"/>
            <a:ext cx="12220575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608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Trái Đất có mấy đới khí hậu? Kể tên và nêu đặc điểm từng đới?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25"/>
            <a:ext cx="12244388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7107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Có mấy loại dòng biển, chúng đ</a:t>
            </a:r>
            <a:r>
              <a:rPr lang="vi-VN" smtClean="0"/>
              <a:t>ư</a:t>
            </a:r>
            <a:r>
              <a:rPr lang="en-US" smtClean="0"/>
              <a:t>ợc phân biệt bởi yếu tố nào?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25"/>
            <a:ext cx="12244388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48131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Nhận xét chung về h</a:t>
            </a:r>
            <a:r>
              <a:rPr lang="vi-VN" smtClean="0"/>
              <a:t>ư</a:t>
            </a:r>
            <a:r>
              <a:rPr lang="en-US" smtClean="0"/>
              <a:t>ớng chảy của dòng biển nóng và dòng biển lạnh?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,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…</a:t>
            </a:r>
          </a:p>
        </p:txBody>
      </p:sp>
      <p:graphicFrame>
        <p:nvGraphicFramePr>
          <p:cNvPr id="4" name="Chỗ dành sẵn cho Nội dung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</a:p>
        </p:txBody>
      </p:sp>
      <p:graphicFrame>
        <p:nvGraphicFramePr>
          <p:cNvPr id="6" name="Chỗ dành sẵn cho Nội dung 5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268288"/>
            <a:ext cx="11401425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18435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Trong hệ Mặt Trời có mấy hành tinh?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19458" name="Chỗ dành sẵn cho Nội dung 2"/>
          <p:cNvSpPr>
            <a:spLocks noGrp="1"/>
          </p:cNvSpPr>
          <p:nvPr>
            <p:ph idx="1"/>
          </p:nvPr>
        </p:nvSpPr>
        <p:spPr>
          <a:xfrm>
            <a:off x="838200" y="1825625"/>
            <a:ext cx="4419600" cy="4351338"/>
          </a:xfrm>
        </p:spPr>
        <p:txBody>
          <a:bodyPr/>
          <a:lstStyle/>
          <a:p>
            <a:r>
              <a:rPr lang="en-US" smtClean="0"/>
              <a:t>Hãy kể tên các hành tinh từ nhỏ đến lớn theo độ dài đ</a:t>
            </a:r>
            <a:r>
              <a:rPr lang="vi-VN" smtClean="0"/>
              <a:t>ư</a:t>
            </a:r>
            <a:r>
              <a:rPr lang="en-US" smtClean="0"/>
              <a:t>ờng kính xích đạo của chúng?</a:t>
            </a:r>
          </a:p>
        </p:txBody>
      </p:sp>
      <p:pic>
        <p:nvPicPr>
          <p:cNvPr id="19459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417638"/>
            <a:ext cx="537845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(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)</a:t>
            </a:r>
          </a:p>
        </p:txBody>
      </p:sp>
      <p:sp>
        <p:nvSpPr>
          <p:cNvPr id="20482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Hãy kể tên các hành tinh theo thứ tự xa dần Mặt Trời và khoảng cách từ hành tinh đến Mặt Trời</a:t>
            </a:r>
          </a:p>
        </p:txBody>
      </p:sp>
      <p:pic>
        <p:nvPicPr>
          <p:cNvPr id="20483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3251200"/>
            <a:ext cx="11926887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</p:txBody>
      </p:sp>
      <p:sp>
        <p:nvSpPr>
          <p:cNvPr id="21506" name="Chỗ dành sẵn cho Nội dung 2"/>
          <p:cNvSpPr>
            <a:spLocks noGrp="1"/>
          </p:cNvSpPr>
          <p:nvPr>
            <p:ph idx="1"/>
          </p:nvPr>
        </p:nvSpPr>
        <p:spPr>
          <a:xfrm>
            <a:off x="838200" y="1825625"/>
            <a:ext cx="5118100" cy="4351338"/>
          </a:xfrm>
        </p:spPr>
        <p:txBody>
          <a:bodyPr/>
          <a:lstStyle/>
          <a:p>
            <a:r>
              <a:rPr lang="en-US" smtClean="0"/>
              <a:t>Các đ</a:t>
            </a:r>
            <a:r>
              <a:rPr lang="vi-VN" smtClean="0"/>
              <a:t>ư</a:t>
            </a:r>
            <a:r>
              <a:rPr lang="en-US" smtClean="0"/>
              <a:t>ờng nối liền hai cực Bắc và Nam trên bề mặt quả Địa cầu là những đ</a:t>
            </a:r>
            <a:r>
              <a:rPr lang="vi-VN" smtClean="0"/>
              <a:t>ư</a:t>
            </a:r>
            <a:r>
              <a:rPr lang="en-US" smtClean="0"/>
              <a:t>ờng gì?</a:t>
            </a:r>
          </a:p>
        </p:txBody>
      </p:sp>
      <p:pic>
        <p:nvPicPr>
          <p:cNvPr id="21507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1252538"/>
            <a:ext cx="5627688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ộ sưu tập">
  <a:themeElements>
    <a:clrScheme name="Bộ sưu tập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Bộ sưu tập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ộ sưu tập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474</TotalTime>
  <Words>1085</Words>
  <Application>Microsoft Office PowerPoint</Application>
  <PresentationFormat>Custom</PresentationFormat>
  <Paragraphs>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Gill Sans MT</vt:lpstr>
      <vt:lpstr>Arial</vt:lpstr>
      <vt:lpstr>Calibri</vt:lpstr>
      <vt:lpstr>Bộ sưu tập</vt:lpstr>
      <vt:lpstr>Bộ sưu tập</vt:lpstr>
      <vt:lpstr>Bộ sưu tập</vt:lpstr>
      <vt:lpstr>Bộ sưu tập</vt:lpstr>
      <vt:lpstr>Bộ sưu tập</vt:lpstr>
      <vt:lpstr>Bộ sưu tập</vt:lpstr>
      <vt:lpstr>Bộ sưu tập</vt:lpstr>
      <vt:lpstr>Bộ sưu tập</vt:lpstr>
      <vt:lpstr>Bộ sưu tập</vt:lpstr>
      <vt:lpstr>Bộ sưu tập</vt:lpstr>
      <vt:lpstr>Bộ sưu tập</vt:lpstr>
      <vt:lpstr>Tài liệu tập huấn sử dụng bản đồ địa lí 6 vào đổi mới giảng dạy và kiểm tra đánh giá tại TPHCM</vt:lpstr>
      <vt:lpstr>CÁC NĂNG LỰC CHUYÊN BIỆT MÔN ĐỊA LÝ</vt:lpstr>
      <vt:lpstr>NĂNG LựC Sử DụNG BảN Đồ</vt:lpstr>
      <vt:lpstr>NĂNG LựC Sử DụNG HÌNH ảNH, TRANH Vẽ…</vt:lpstr>
      <vt:lpstr>NĂNG LựC Sử DụNG BảNG Số LIệU THốNG KÊ </vt:lpstr>
      <vt:lpstr>CÂU HỏI PHÁT TRIểN NĂNG LựC QUAN SÁT CủA HọC SINH</vt:lpstr>
      <vt:lpstr>CÂU HỏI PHÁT TRIểN NĂNG LựC QUAN SÁT CủA HọC SINH</vt:lpstr>
      <vt:lpstr>CÂU HỏI PHÁT TRIểN NĂNG LựC QUAN SÁT CủA HọC SINH (Mở RộNG)</vt:lpstr>
      <vt:lpstr>CÂU HỏI PHÁT TRIểN NĂNG LựC QUAN SÁT CủA HọC SINH</vt:lpstr>
      <vt:lpstr>CÂU HỏI PHÁT TRIểN NĂNG LựC QUAN SÁT CủA HọC SINH</vt:lpstr>
      <vt:lpstr>CÂU HỏI PHÁT TRIểN NĂNG LựC SO SÁNH CủA HọC SINH</vt:lpstr>
      <vt:lpstr>CÂU HỏI PHÁT TRIểN NĂNG LựC PHÂN TÍCH CủA HọC SINH</vt:lpstr>
      <vt:lpstr>CÂU HỏI PHÁT TRIểN NĂNG LựC QUAN SÁT CủA HọC SINH</vt:lpstr>
      <vt:lpstr>CÂU HỏI PHÁT TRIểN NĂNG LựC QUAN SÁT CủA HọC SINH</vt:lpstr>
      <vt:lpstr>CÂU HỏI PHÁT TRIểN NĂNG LựC PHÂN TÍCH CủA HọC SINH</vt:lpstr>
      <vt:lpstr>CÂU HỏI PHÁT TRIểN NĂNG LựC QUAN SÁT CủA HọC SINH</vt:lpstr>
      <vt:lpstr>CÂU HỏI PHÁT TRIểN NĂNG LựC QUAN SÁT CủA HọC SINH</vt:lpstr>
      <vt:lpstr>CÂU HỏI PHÁT TRIểN NĂNG LựC QUAN SÁT CủA HọC SINH</vt:lpstr>
      <vt:lpstr>CÂU HỏI PHÁT TRIểN NĂNG LựC SO SÁNH CủA HọC SINH</vt:lpstr>
      <vt:lpstr>CÂU HỏI PHÁT TRIểN NĂNG LựC QUAN SÁT CủA HọC SINH</vt:lpstr>
      <vt:lpstr>CÂU HỏI PHÁT TRIểN NĂNG LựC QUAN SÁT CủA HọC SINH</vt:lpstr>
      <vt:lpstr>CÂU HỏI PHÁT TRIểN NĂNG LựC QUAN SÁT CủA HọC SINH</vt:lpstr>
      <vt:lpstr>CÂU HỏI PHÁT TRIểN NĂNG LựC PHÂN TÍCH CủA HọC SINH</vt:lpstr>
      <vt:lpstr>CÂU HỏI PHÁT TRIểN NĂNG LựC QUAN SÁT CủA HọC SINH</vt:lpstr>
      <vt:lpstr>CÂU HỏI PHÁT TRIểN NĂNG LựC QUAN SÁT CủA HọC SINH</vt:lpstr>
      <vt:lpstr>CÂU HỏI PHÁT TRIểN NĂNG LựC QUAN SÁT CủA HọC SINH</vt:lpstr>
      <vt:lpstr>CÂU HỏI PHÁT TRIểN NĂNG LựC QUAN SÁT CủA HọC SINH</vt:lpstr>
      <vt:lpstr>CÂU HỏI PHÁT TRIểN NĂNG LựC QUAN SÁT CủA HọC SINH</vt:lpstr>
      <vt:lpstr>CÂU HỏI PHÁT TRIểN NĂNG LựC VậN DụNG CủA HọC SINH</vt:lpstr>
      <vt:lpstr>CÂU HỏI PHÁT TRIểN NĂNG LựC QUAN SÁT CủA HọC SINH</vt:lpstr>
      <vt:lpstr>CÂU HỏI PHÁT TRIểN NĂNG LựC QUAN SÁT CủA HọC SINH</vt:lpstr>
      <vt:lpstr>CÂU HỏI PHÁT TRIểN NĂNG LựC QUAN SÁT CủA HọC SINH</vt:lpstr>
      <vt:lpstr>CÂU HỏI PHÁT TRIểN NĂNG LựC QUAN SÁT VÀ PHÂN TÍCH, TổNG HợP CủA HọC SINH</vt:lpstr>
      <vt:lpstr>CÂU HỏI PHÁT TRIểN NĂNG LựC QUAN SÁT CủA HọC SINH</vt:lpstr>
      <vt:lpstr>CÂU HỏI PHÁT TRIểN NĂNG LựC QUAN SÁT CủA HọC SINH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mai phu thanh</dc:creator>
  <cp:lastModifiedBy>mai phu thanh</cp:lastModifiedBy>
  <cp:revision>17</cp:revision>
  <dcterms:created xsi:type="dcterms:W3CDTF">2017-10-30T02:03:53Z</dcterms:created>
  <dcterms:modified xsi:type="dcterms:W3CDTF">2017-11-01T08:19:42Z</dcterms:modified>
</cp:coreProperties>
</file>